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56" r:id="rId8"/>
    <p:sldId id="257" r:id="rId9"/>
    <p:sldId id="258" r:id="rId10"/>
    <p:sldId id="266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1"/>
  </p:normalViewPr>
  <p:slideViewPr>
    <p:cSldViewPr snapToGrid="0" snapToObjects="1">
      <p:cViewPr varScale="1">
        <p:scale>
          <a:sx n="91" d="100"/>
          <a:sy n="91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Cadena </a:t>
            </a:r>
            <a:r>
              <a:rPr lang="es-ES_tradnl" smtClean="0"/>
              <a:t>de suministro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54679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36944" y="1413327"/>
            <a:ext cx="8689976" cy="2509213"/>
          </a:xfrm>
        </p:spPr>
        <p:txBody>
          <a:bodyPr/>
          <a:lstStyle/>
          <a:p>
            <a:r>
              <a:rPr lang="es-ES_tradnl" dirty="0"/>
              <a:t>Elementos de la estrategia de la cadena de </a:t>
            </a:r>
            <a:r>
              <a:rPr lang="es-ES_tradnl"/>
              <a:t>abasto </a:t>
            </a:r>
            <a:r>
              <a:rPr lang="es-ES_tradnl" smtClean="0"/>
              <a:t>integral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86104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ES_tradnl" sz="2800" dirty="0" smtClean="0"/>
              <a:t>Mantenimiento de un registro exacto y a tiempo</a:t>
            </a:r>
          </a:p>
          <a:p>
            <a:r>
              <a:rPr lang="es-ES_tradnl" sz="2800" dirty="0" smtClean="0"/>
              <a:t>Determinación </a:t>
            </a:r>
            <a:r>
              <a:rPr lang="es-ES_tradnl" sz="2800" dirty="0"/>
              <a:t>correcta de proveedores (externos o internos) y </a:t>
            </a:r>
            <a:r>
              <a:rPr lang="es-ES_tradnl" sz="2800" dirty="0" smtClean="0"/>
              <a:t>correcta planeación</a:t>
            </a:r>
            <a:r>
              <a:rPr lang="es-ES_tradnl" sz="2800" dirty="0"/>
              <a:t> </a:t>
            </a:r>
            <a:r>
              <a:rPr lang="es-ES_tradnl" sz="2800" dirty="0" smtClean="0"/>
              <a:t>de </a:t>
            </a:r>
            <a:r>
              <a:rPr lang="es-ES_tradnl" sz="2800" dirty="0"/>
              <a:t>envío y sostenimiento </a:t>
            </a:r>
            <a:r>
              <a:rPr lang="es-ES_tradnl" sz="2800" dirty="0" smtClean="0"/>
              <a:t>de inventarios</a:t>
            </a:r>
            <a:r>
              <a:rPr lang="es-ES_tradnl" sz="2800" dirty="0"/>
              <a:t> 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7926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3200" dirty="0"/>
              <a:t>incluye todos los procesos desde el comienzo de la generación de la materia prima y continúa incluso más allá de la entrega del producto al cliente final, como veremos más adelante.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38965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Objetivos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2800" dirty="0" smtClean="0"/>
              <a:t>crear </a:t>
            </a:r>
            <a:r>
              <a:rPr lang="es-ES_tradnl" sz="2800" dirty="0"/>
              <a:t>valor, construir una infraestructura que provea ventaja competitiva apoyándose en operaciones logística globales, que sincronice demanda y suministre y mida el rendimiento global.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780423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Ventajas de una buena cadena de suministro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_tradnl" b="1" dirty="0" smtClean="0"/>
              <a:t>Ahorro </a:t>
            </a:r>
            <a:r>
              <a:rPr lang="es-ES_tradnl" b="1" dirty="0"/>
              <a:t>de tiempo </a:t>
            </a:r>
            <a:r>
              <a:rPr lang="es-ES_tradnl" dirty="0"/>
              <a:t>en conseguir ubicar la cantidad de producto adecuada y en el momento correcto en el lugar de venta o destino.</a:t>
            </a:r>
          </a:p>
          <a:p>
            <a:r>
              <a:rPr lang="es-ES_tradnl" b="1" dirty="0" smtClean="0"/>
              <a:t>Ahorro </a:t>
            </a:r>
            <a:r>
              <a:rPr lang="es-ES_tradnl" b="1" dirty="0"/>
              <a:t>económico por la reducción </a:t>
            </a:r>
            <a:r>
              <a:rPr lang="es-ES_tradnl" b="1" dirty="0" smtClean="0"/>
              <a:t>del stock</a:t>
            </a:r>
            <a:r>
              <a:rPr lang="es-ES_tradnl" dirty="0"/>
              <a:t> y el descenso en la necesidad de invertir en almacenaje.</a:t>
            </a:r>
          </a:p>
          <a:p>
            <a:r>
              <a:rPr lang="es-ES_tradnl" b="1" dirty="0" smtClean="0"/>
              <a:t>Minimizar </a:t>
            </a:r>
            <a:r>
              <a:rPr lang="es-ES_tradnl" b="1" dirty="0"/>
              <a:t>la rotura </a:t>
            </a:r>
            <a:r>
              <a:rPr lang="es-ES_tradnl" b="1" dirty="0" err="1" smtClean="0"/>
              <a:t>deL</a:t>
            </a:r>
            <a:r>
              <a:rPr lang="es-ES_tradnl" b="1" dirty="0" smtClean="0"/>
              <a:t> Stock</a:t>
            </a:r>
            <a:r>
              <a:rPr lang="es-ES_tradnl" dirty="0" smtClean="0"/>
              <a:t>, </a:t>
            </a:r>
            <a:r>
              <a:rPr lang="es-ES_tradnl" dirty="0"/>
              <a:t>repercutiendo tanto en la cifra de ventas como en la imagen de la compañía.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72977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Principales retos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4400" y="1902858"/>
            <a:ext cx="10363826" cy="3424107"/>
          </a:xfrm>
        </p:spPr>
        <p:txBody>
          <a:bodyPr>
            <a:noAutofit/>
          </a:bodyPr>
          <a:lstStyle/>
          <a:p>
            <a:r>
              <a:rPr lang="es-ES_tradnl" sz="2400" dirty="0"/>
              <a:t>la </a:t>
            </a:r>
            <a:r>
              <a:rPr lang="es-ES_tradnl" sz="2400" b="1" dirty="0"/>
              <a:t>necesidad de movilizar una oferta mayor y un mayor número de referencias de productos que además tienen una vida más </a:t>
            </a:r>
            <a:r>
              <a:rPr lang="es-ES_tradnl" sz="2400" b="1" dirty="0" smtClean="0"/>
              <a:t>corta</a:t>
            </a:r>
            <a:endParaRPr lang="es-ES_tradnl" sz="2400" dirty="0"/>
          </a:p>
          <a:p>
            <a:r>
              <a:rPr lang="es-ES_tradnl" sz="2400" dirty="0" smtClean="0"/>
              <a:t>el </a:t>
            </a:r>
            <a:r>
              <a:rPr lang="es-ES_tradnl" sz="2400" dirty="0"/>
              <a:t>uso de las tecnologías de la </a:t>
            </a:r>
            <a:r>
              <a:rPr lang="es-ES_tradnl" sz="2400" dirty="0" smtClean="0"/>
              <a:t>información</a:t>
            </a:r>
          </a:p>
          <a:p>
            <a:r>
              <a:rPr lang="es-ES_tradnl" sz="2400" dirty="0" smtClean="0"/>
              <a:t>la </a:t>
            </a:r>
            <a:r>
              <a:rPr lang="es-ES_tradnl" sz="2400" dirty="0"/>
              <a:t>obligación de adecuarse a las cambiantes legislaciones internacionales </a:t>
            </a:r>
            <a:endParaRPr lang="es-ES_tradnl" sz="2400" dirty="0"/>
          </a:p>
          <a:p>
            <a:r>
              <a:rPr lang="es-ES_tradnl" sz="2400" dirty="0" smtClean="0"/>
              <a:t>lidiar </a:t>
            </a:r>
            <a:r>
              <a:rPr lang="es-ES_tradnl" sz="2400" dirty="0"/>
              <a:t>con la volatilidad de los </a:t>
            </a:r>
            <a:r>
              <a:rPr lang="es-ES_tradnl" sz="2400" dirty="0" smtClean="0"/>
              <a:t>costos</a:t>
            </a:r>
            <a:r>
              <a:rPr lang="es-ES_tradnl" sz="2400" dirty="0"/>
              <a:t>, especialmente en los flujos internacionales.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901574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/>
              <a:t>optimización de todos sus eslabones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/>
              <a:t>Lograr transportar mayor material en menor tiempo y al mejor costo posible</a:t>
            </a:r>
          </a:p>
        </p:txBody>
      </p:sp>
    </p:spTree>
    <p:extLst>
      <p:ext uri="{BB962C8B-B14F-4D97-AF65-F5344CB8AC3E}">
        <p14:creationId xmlns:p14="http://schemas.microsoft.com/office/powerpoint/2010/main" val="1824124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Factores clave en la estrategia de manufactura global.</a:t>
            </a:r>
            <a:br>
              <a:rPr lang="es-ES_tradnl" dirty="0"/>
            </a:b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8860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3600" dirty="0"/>
              <a:t>Aumento del poder negociador: con una </a:t>
            </a:r>
            <a:r>
              <a:rPr lang="es-ES_tradnl" sz="3600" b="1" dirty="0"/>
              <a:t>estrategia</a:t>
            </a:r>
            <a:r>
              <a:rPr lang="es-ES_tradnl" sz="3600" dirty="0"/>
              <a:t> que permita trasladar la producción entre múltiples sitios de </a:t>
            </a:r>
            <a:r>
              <a:rPr lang="es-ES_tradnl" sz="3600" b="1" dirty="0"/>
              <a:t>manufactura</a:t>
            </a:r>
            <a:r>
              <a:rPr lang="es-ES_tradnl" sz="3600" dirty="0"/>
              <a:t> en diferentes países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95470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886266"/>
            <a:ext cx="10363826" cy="4904934"/>
          </a:xfrm>
        </p:spPr>
        <p:txBody>
          <a:bodyPr>
            <a:normAutofit/>
          </a:bodyPr>
          <a:lstStyle/>
          <a:p>
            <a:pPr algn="just"/>
            <a:r>
              <a:rPr lang="es-ES_tradnl" sz="5400" dirty="0"/>
              <a:t>es global en el grado en que su </a:t>
            </a:r>
            <a:r>
              <a:rPr lang="es-ES_tradnl" sz="5400" b="1" dirty="0"/>
              <a:t>estrategia</a:t>
            </a:r>
            <a:r>
              <a:rPr lang="es-ES_tradnl" sz="5400" dirty="0"/>
              <a:t> tenga conexiones e integración entre diversos países.</a:t>
            </a:r>
            <a:endParaRPr lang="es-ES_tradnl" sz="5400" dirty="0"/>
          </a:p>
        </p:txBody>
      </p:sp>
    </p:spTree>
    <p:extLst>
      <p:ext uri="{BB962C8B-B14F-4D97-AF65-F5344CB8AC3E}">
        <p14:creationId xmlns:p14="http://schemas.microsoft.com/office/powerpoint/2010/main" val="1372427715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Gotita</Template>
  <TotalTime>38</TotalTime>
  <Words>148</Words>
  <Application>Microsoft Macintosh PowerPoint</Application>
  <PresentationFormat>Panorámica</PresentationFormat>
  <Paragraphs>21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Tw Cen MT</vt:lpstr>
      <vt:lpstr>Arial</vt:lpstr>
      <vt:lpstr>Gota</vt:lpstr>
      <vt:lpstr>Cadena de suministro</vt:lpstr>
      <vt:lpstr>Presentación de PowerPoint</vt:lpstr>
      <vt:lpstr>Objetivos</vt:lpstr>
      <vt:lpstr>Ventajas de una buena cadena de suministro</vt:lpstr>
      <vt:lpstr>Principales retos</vt:lpstr>
      <vt:lpstr>optimización de todos sus eslabones</vt:lpstr>
      <vt:lpstr>Factores clave en la estrategia de manufactura global. </vt:lpstr>
      <vt:lpstr>Presentación de PowerPoint</vt:lpstr>
      <vt:lpstr>Presentación de PowerPoint</vt:lpstr>
      <vt:lpstr>Elementos de la estrategia de la cadena de abasto integral</vt:lpstr>
      <vt:lpstr>Presentación de PowerPoint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Factores clave en la estrategia de manufactura global. </dc:title>
  <dc:creator>Usuario de Microsoft Office</dc:creator>
  <cp:lastModifiedBy>Usuario de Microsoft Office</cp:lastModifiedBy>
  <cp:revision>5</cp:revision>
  <dcterms:created xsi:type="dcterms:W3CDTF">2018-03-08T16:35:07Z</dcterms:created>
  <dcterms:modified xsi:type="dcterms:W3CDTF">2018-03-08T17:13:24Z</dcterms:modified>
</cp:coreProperties>
</file>