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1dabZ8i3H8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Ds3rbArC2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Barreras arancelarias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270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Concepto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/>
              <a:t>Las barreras arancelarias son los impuestos (aranceles) que deben pagar los importadores y exportadores en las aduanas de entrada y salida de las </a:t>
            </a:r>
            <a:r>
              <a:rPr lang="es-ES_tradnl" sz="3600" dirty="0" err="1"/>
              <a:t>mercancías</a:t>
            </a:r>
            <a:r>
              <a:rPr lang="es-ES_tradnl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22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Finalidad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200" dirty="0" smtClean="0"/>
              <a:t>El </a:t>
            </a:r>
            <a:r>
              <a:rPr lang="es-ES_tradnl" sz="3200" dirty="0"/>
              <a:t>arancel o tarifa arancelaria puede considerarse como el instrumento que proporciona transparencia y certidumbre al exportador y al importador. </a:t>
            </a:r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9810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Los aranceles se clasifican en: </a:t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600" dirty="0" smtClean="0"/>
              <a:t>ARANCELES </a:t>
            </a:r>
            <a:r>
              <a:rPr lang="es-ES_tradnl" sz="3600" dirty="0"/>
              <a:t>“ad </a:t>
            </a:r>
            <a:r>
              <a:rPr lang="es-ES_tradnl" sz="3600" dirty="0" err="1"/>
              <a:t>valorem</a:t>
            </a:r>
            <a:r>
              <a:rPr lang="es-ES_tradnl" sz="3600" dirty="0"/>
              <a:t>”: se calculan como un porcentaje del bien </a:t>
            </a:r>
            <a:r>
              <a:rPr lang="es-ES_tradnl" sz="3600" dirty="0" smtClean="0"/>
              <a:t>importado.</a:t>
            </a:r>
          </a:p>
          <a:p>
            <a:r>
              <a:rPr lang="es-ES_tradnl" sz="3600" dirty="0" smtClean="0"/>
              <a:t>ARANCELES </a:t>
            </a:r>
            <a:r>
              <a:rPr lang="es-ES_tradnl" sz="3600" dirty="0"/>
              <a:t>ESPECIFICOS: se aplican por unidad de bien importado.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7555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Exemplo</a:t>
            </a:r>
            <a:r>
              <a:rPr lang="es-ES_tradnl" dirty="0" smtClean="0"/>
              <a:t> UE a México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>
                <a:hlinkClick r:id="rId2"/>
              </a:rPr>
              <a:t>https://</a:t>
            </a:r>
            <a:r>
              <a:rPr lang="es-ES_tradnl" dirty="0" smtClean="0">
                <a:hlinkClick r:id="rId2"/>
              </a:rPr>
              <a:t>www.youtube.com/watch?v=1dabZ8i3H88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910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 cualquier parte del mundo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>
                <a:hlinkClick r:id="rId2"/>
              </a:rPr>
              <a:t>https://</a:t>
            </a:r>
            <a:r>
              <a:rPr lang="es-ES_tradnl" dirty="0" smtClean="0">
                <a:hlinkClick r:id="rId2"/>
              </a:rPr>
              <a:t>www.youtube.com/watch?v</a:t>
            </a:r>
            <a:r>
              <a:rPr lang="es-ES_tradnl" smtClean="0">
                <a:hlinkClick r:id="rId2"/>
              </a:rPr>
              <a:t>=HDs3rbArC2E</a:t>
            </a:r>
            <a:endParaRPr lang="es-ES_tradnl" smtClean="0"/>
          </a:p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7401982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a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930</TotalTime>
  <Words>98</Words>
  <Application>Microsoft Macintosh PowerPoint</Application>
  <PresentationFormat>Panorámica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Franklin Gothic Book</vt:lpstr>
      <vt:lpstr>Recortar</vt:lpstr>
      <vt:lpstr>Barreras arancelarias</vt:lpstr>
      <vt:lpstr>Concepto</vt:lpstr>
      <vt:lpstr>Finalidad</vt:lpstr>
      <vt:lpstr>Los aranceles se clasifican en:  </vt:lpstr>
      <vt:lpstr>Exemplo UE a México</vt:lpstr>
      <vt:lpstr>De cualquier parte del mundo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Barreras arancelarias</dc:title>
  <dc:creator>Usuario de Microsoft Office</dc:creator>
  <cp:lastModifiedBy>Usuario de Microsoft Office</cp:lastModifiedBy>
  <cp:revision>3</cp:revision>
  <dcterms:created xsi:type="dcterms:W3CDTF">2018-03-08T00:59:34Z</dcterms:created>
  <dcterms:modified xsi:type="dcterms:W3CDTF">2018-03-08T16:31:10Z</dcterms:modified>
</cp:coreProperties>
</file>