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57" r:id="rId6"/>
    <p:sldId id="258" r:id="rId7"/>
    <p:sldId id="259"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83"/>
  </p:normalViewPr>
  <p:slideViewPr>
    <p:cSldViewPr snapToGrid="0" snapToObjects="1">
      <p:cViewPr varScale="1">
        <p:scale>
          <a:sx n="85" d="100"/>
          <a:sy n="85" d="100"/>
        </p:scale>
        <p:origin x="19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_tradnl" smtClean="0"/>
              <a:t>Clic para editar título</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_tradnl" smtClean="0"/>
              <a:t>Clic para editar título</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agregarla</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_tradnl" smtClean="0"/>
              <a:t>Clic para editar título</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_tradnl" smtClean="0"/>
              <a:t>Clic para editar título</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_tradnl" smtClean="0"/>
              <a:t>Clic para editar título</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_tradnl" smtClean="0"/>
              <a:t>Clic para editar título</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4/11/18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_tradnl" smtClean="0"/>
              <a:t>Clic para editar título</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_tradnl" smtClean="0"/>
              <a:t>Arrastre la imagen al marcador de posición o haga clic en el icono para agregarla</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_tradnl" smtClean="0"/>
              <a:t>Arrastre la imagen al marcador de posición o haga clic en el icono para agregarla</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_tradnl" smtClean="0"/>
              <a:t>Arrastre la imagen al marcador de posición o haga clic en el icono para agregarla</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4/11/18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_tradnl" smtClean="0"/>
              <a:t>Clic para editar título</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_tradnl" smtClean="0"/>
              <a:t>Clic para editar título</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_tradnl" smtClean="0"/>
              <a:t>Clic para editar título</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_tradnl" smtClean="0"/>
              <a:t>Clic para editar título</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_tradnl" smtClean="0"/>
              <a:t>Clic para editar título</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_tradnl" smtClean="0"/>
              <a:t>Clic para editar título</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_tradnl" smtClean="0"/>
              <a:t>Clic para editar título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4/11/18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_tradnl" smtClean="0"/>
              <a:t>Clic para editar título</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_tradnl" smtClean="0"/>
              <a:t>Clic para editar título</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agregarla</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_tradnl" smtClean="0"/>
              <a:t>Clic para editar título</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4/11/18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s.humanrights.com/what-are-human-rights/brief-history/the-united-nations.html" TargetMode="External"/><Relationship Id="rId3" Type="http://schemas.openxmlformats.org/officeDocument/2006/relationships/hyperlink" Target="https://www.youtube.com/watch?v=qnjZWAVShE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UcXBG71ndo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_tradnl" dirty="0" smtClean="0"/>
              <a:t>Organización de naciones unidas</a:t>
            </a:r>
            <a:endParaRPr lang="es-ES_tradnl" dirty="0"/>
          </a:p>
        </p:txBody>
      </p:sp>
      <p:sp>
        <p:nvSpPr>
          <p:cNvPr id="3" name="Subtítulo 2"/>
          <p:cNvSpPr>
            <a:spLocks noGrp="1"/>
          </p:cNvSpPr>
          <p:nvPr>
            <p:ph type="subTitle" idx="1"/>
          </p:nvPr>
        </p:nvSpPr>
        <p:spPr/>
        <p:txBody>
          <a:bodyPr/>
          <a:lstStyle/>
          <a:p>
            <a:endParaRPr lang="es-ES_tradnl" dirty="0"/>
          </a:p>
        </p:txBody>
      </p:sp>
    </p:spTree>
    <p:extLst>
      <p:ext uri="{BB962C8B-B14F-4D97-AF65-F5344CB8AC3E}">
        <p14:creationId xmlns:p14="http://schemas.microsoft.com/office/powerpoint/2010/main" val="466536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3"/>
          </p:nvPr>
        </p:nvSpPr>
        <p:spPr/>
        <p:txBody>
          <a:bodyPr/>
          <a:lstStyle/>
          <a:p>
            <a:r>
              <a:rPr lang="es-ES_tradnl" b="1" dirty="0"/>
              <a:t>1865 || 1874</a:t>
            </a:r>
          </a:p>
          <a:p>
            <a:r>
              <a:rPr lang="es-ES_tradnl" dirty="0"/>
              <a:t>Los Estados crearon las organizaciones internacionales para cooperar en asuntos específicos. </a:t>
            </a:r>
            <a:r>
              <a:rPr lang="es-ES_tradnl" dirty="0" smtClean="0"/>
              <a:t>La Unión internacional de telecomunicaciones</a:t>
            </a:r>
            <a:r>
              <a:rPr lang="es-ES_tradnl" dirty="0"/>
              <a:t>  fue fundada en 1865 como la Unión Telegráfica Internacional y </a:t>
            </a:r>
            <a:r>
              <a:rPr lang="es-ES_tradnl" dirty="0" smtClean="0"/>
              <a:t>la unión postal universal </a:t>
            </a:r>
            <a:r>
              <a:rPr lang="es-ES_tradnl" dirty="0"/>
              <a:t>se creó en 1874. Ambos son ahora organismos especializados de las Naciones Unidas</a:t>
            </a:r>
            <a:r>
              <a:rPr lang="es-ES_tradnl" dirty="0" smtClean="0"/>
              <a:t>.</a:t>
            </a:r>
            <a:endParaRPr lang="es-ES_tradnl" dirty="0"/>
          </a:p>
        </p:txBody>
      </p:sp>
    </p:spTree>
    <p:extLst>
      <p:ext uri="{BB962C8B-B14F-4D97-AF65-F5344CB8AC3E}">
        <p14:creationId xmlns:p14="http://schemas.microsoft.com/office/powerpoint/2010/main" val="446904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3"/>
          </p:nvPr>
        </p:nvSpPr>
        <p:spPr/>
        <p:txBody>
          <a:bodyPr/>
          <a:lstStyle/>
          <a:p>
            <a:r>
              <a:rPr lang="es-ES_tradnl" b="1" dirty="0"/>
              <a:t>1899 || 1902</a:t>
            </a:r>
          </a:p>
          <a:p>
            <a:r>
              <a:rPr lang="es-ES_tradnl" dirty="0"/>
              <a:t>En 1899, se celebró la Conferencia Internacional de la Paz en La Haya, para elaborar los instrumentos encaminados a solucionar las crisis pacíficamente, prevenir la guerra y codificar las normas de la guerra. La Conferencia aprobó la Convención para el arreglo pacífico de los conflictos internacionales y estableció </a:t>
            </a:r>
            <a:r>
              <a:rPr lang="es-ES_tradnl" dirty="0" smtClean="0"/>
              <a:t>la corte permanente de arbitraje, </a:t>
            </a:r>
            <a:r>
              <a:rPr lang="es-ES_tradnl" dirty="0"/>
              <a:t>que comenzó a trabajar en 1902. </a:t>
            </a:r>
          </a:p>
          <a:p>
            <a:endParaRPr lang="es-ES_tradnl" dirty="0"/>
          </a:p>
        </p:txBody>
      </p:sp>
    </p:spTree>
    <p:extLst>
      <p:ext uri="{BB962C8B-B14F-4D97-AF65-F5344CB8AC3E}">
        <p14:creationId xmlns:p14="http://schemas.microsoft.com/office/powerpoint/2010/main" val="25872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3"/>
          </p:nvPr>
        </p:nvSpPr>
        <p:spPr/>
        <p:txBody>
          <a:bodyPr>
            <a:normAutofit/>
          </a:bodyPr>
          <a:lstStyle/>
          <a:p>
            <a:r>
              <a:rPr lang="es-ES_tradnl" b="1" dirty="0"/>
              <a:t>1919</a:t>
            </a:r>
          </a:p>
          <a:p>
            <a:r>
              <a:rPr lang="es-ES_tradnl" dirty="0"/>
              <a:t>La precursora de las Naciones Unidas fue la Sociedad de Naciones, concebida durante la primera Guerra Mundial. La Sociedad de Naciones se estableció en 1919 en virtud del Tratado de Versalles "para promover la cooperación internacional y para lograr la paz y la </a:t>
            </a:r>
            <a:r>
              <a:rPr lang="es-ES_tradnl" dirty="0" smtClean="0"/>
              <a:t>seguridad. La</a:t>
            </a:r>
            <a:r>
              <a:rPr lang="es-ES_tradnl" dirty="0"/>
              <a:t> </a:t>
            </a:r>
            <a:r>
              <a:rPr lang="es-ES_tradnl" dirty="0" smtClean="0"/>
              <a:t>organización internacional del trabajo</a:t>
            </a:r>
            <a:r>
              <a:rPr lang="es-ES_tradnl" dirty="0"/>
              <a:t> también se creó en virtud del Tratado de Versalles como una agencia afiliada de la Liga. La Sociedad de Naciones cesó sus actividades al no haber sido capaz de evitar la Segunda Guerra Mundial.</a:t>
            </a:r>
          </a:p>
          <a:p>
            <a:endParaRPr lang="es-ES_tradnl" dirty="0"/>
          </a:p>
        </p:txBody>
      </p:sp>
    </p:spTree>
    <p:extLst>
      <p:ext uri="{BB962C8B-B14F-4D97-AF65-F5344CB8AC3E}">
        <p14:creationId xmlns:p14="http://schemas.microsoft.com/office/powerpoint/2010/main" val="1179190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3"/>
          </p:nvPr>
        </p:nvSpPr>
        <p:spPr/>
        <p:txBody>
          <a:bodyPr/>
          <a:lstStyle/>
          <a:p>
            <a:r>
              <a:rPr lang="es-ES_tradnl" dirty="0"/>
              <a:t>El nombre de «Naciones Unidas», acuñado por el Presidente de los Estados Unidos Franklin D. Roosevelt, se utilizó por primera vez el 1° de enero de 1942, en plena segunda guerra mundial, cuando representantes de 26 naciones aprobaron la «Declaración de las Naciones Unidas» </a:t>
            </a:r>
          </a:p>
        </p:txBody>
      </p:sp>
    </p:spTree>
    <p:extLst>
      <p:ext uri="{BB962C8B-B14F-4D97-AF65-F5344CB8AC3E}">
        <p14:creationId xmlns:p14="http://schemas.microsoft.com/office/powerpoint/2010/main" val="1850661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3"/>
          </p:nvPr>
        </p:nvSpPr>
        <p:spPr/>
        <p:txBody>
          <a:bodyPr/>
          <a:lstStyle/>
          <a:p>
            <a:r>
              <a:rPr lang="es-ES_tradnl" dirty="0"/>
              <a:t>Las Naciones Unidas nacieron oficialmente el 24 de octubre de 1945, después de que la mayoría de los 51 Estados Miembros signatarios del documento fundacional de la Organización, la Carta de la ONU, la ratificaran. En la actualidad, 193 Estados son miembros de las Naciones Unidas, que están representados en el órgano deliberante, la Asamblea General.</a:t>
            </a:r>
          </a:p>
        </p:txBody>
      </p:sp>
    </p:spTree>
    <p:extLst>
      <p:ext uri="{BB962C8B-B14F-4D97-AF65-F5344CB8AC3E}">
        <p14:creationId xmlns:p14="http://schemas.microsoft.com/office/powerpoint/2010/main" val="1010889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3"/>
          </p:nvPr>
        </p:nvSpPr>
        <p:spPr/>
        <p:txBody>
          <a:bodyPr/>
          <a:lstStyle/>
          <a:p>
            <a:r>
              <a:rPr lang="es-ES_tradnl" dirty="0"/>
              <a:t>Los principales órganos de la ONU son la Asamblea General, Consejo de Seguridad, Consejo Económico y Social, Consejo de Administración Fiduciaria, la Corte Internacional de Justicia y la Secretaría de la ONU.  Todos ellos </a:t>
            </a:r>
            <a:r>
              <a:rPr lang="es-ES_tradnl" dirty="0" smtClean="0"/>
              <a:t>se crearon en 1945</a:t>
            </a:r>
            <a:r>
              <a:rPr lang="es-ES_tradnl" dirty="0"/>
              <a:t> </a:t>
            </a:r>
            <a:r>
              <a:rPr lang="es-ES_tradnl" dirty="0" smtClean="0"/>
              <a:t>al </a:t>
            </a:r>
            <a:r>
              <a:rPr lang="es-ES_tradnl" dirty="0"/>
              <a:t>fundarse la ONU</a:t>
            </a:r>
            <a:r>
              <a:rPr lang="es-ES_tradnl" dirty="0" smtClean="0"/>
              <a:t>.</a:t>
            </a:r>
          </a:p>
          <a:p>
            <a:r>
              <a:rPr lang="es-ES_tradnl" dirty="0">
                <a:hlinkClick r:id="rId2"/>
              </a:rPr>
              <a:t>http://</a:t>
            </a:r>
            <a:r>
              <a:rPr lang="es-ES_tradnl" dirty="0" smtClean="0">
                <a:hlinkClick r:id="rId2"/>
              </a:rPr>
              <a:t>es.humanrights.com/what-are-human-rights/brief-history/the-united-nations.html</a:t>
            </a:r>
            <a:endParaRPr lang="es-ES_tradnl" dirty="0" smtClean="0"/>
          </a:p>
          <a:p>
            <a:r>
              <a:rPr lang="es-ES_tradnl" dirty="0">
                <a:hlinkClick r:id="rId3"/>
              </a:rPr>
              <a:t>https://www.youtube.com/watch?v=</a:t>
            </a:r>
            <a:r>
              <a:rPr lang="es-ES_tradnl">
                <a:hlinkClick r:id="rId3"/>
              </a:rPr>
              <a:t>qnjZWAVShEY</a:t>
            </a:r>
            <a:endParaRPr lang="es-ES_tradnl" dirty="0" smtClean="0"/>
          </a:p>
          <a:p>
            <a:endParaRPr lang="es-ES_tradnl" dirty="0"/>
          </a:p>
        </p:txBody>
      </p:sp>
    </p:spTree>
    <p:extLst>
      <p:ext uri="{BB962C8B-B14F-4D97-AF65-F5344CB8AC3E}">
        <p14:creationId xmlns:p14="http://schemas.microsoft.com/office/powerpoint/2010/main" val="990532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Banco Mundial y Fondo monetario internacional</a:t>
            </a:r>
            <a:endParaRPr lang="es-ES_tradnl" dirty="0"/>
          </a:p>
        </p:txBody>
      </p:sp>
      <p:sp>
        <p:nvSpPr>
          <p:cNvPr id="3" name="Marcador de contenido 2"/>
          <p:cNvSpPr>
            <a:spLocks noGrp="1"/>
          </p:cNvSpPr>
          <p:nvPr>
            <p:ph sz="quarter" idx="13"/>
          </p:nvPr>
        </p:nvSpPr>
        <p:spPr/>
        <p:txBody>
          <a:bodyPr>
            <a:normAutofit fontScale="85000" lnSpcReduction="20000"/>
          </a:bodyPr>
          <a:lstStyle/>
          <a:p>
            <a:r>
              <a:rPr lang="es-ES_tradnl" dirty="0" smtClean="0"/>
              <a:t>Banco mundial: </a:t>
            </a:r>
            <a:r>
              <a:rPr lang="es-ES_tradnl" dirty="0"/>
              <a:t>Conformado por 189 países miembros; con personal de más de 170 países, y oficinas en más de 130 lugares, el Grupo Banco Mundial es una asociación mundial única: las cinco instituciones que lo integran trabajan para reducir la pobreza y generar prosperidad compartida en los países en desarrollo.</a:t>
            </a:r>
          </a:p>
          <a:p>
            <a:r>
              <a:rPr lang="es-ES_tradnl" dirty="0" smtClean="0"/>
              <a:t>Fondo Monetario Internacional: </a:t>
            </a:r>
            <a:r>
              <a:rPr lang="es-ES_tradnl" dirty="0"/>
              <a:t>La idea de crear el Fondo Monetario Internacional, también conocido como el “FMI” o “el Fondo”, se planteó en julio de 1944 en una conferencia de las Naciones Unidas celebrada en </a:t>
            </a:r>
            <a:r>
              <a:rPr lang="es-ES_tradnl" dirty="0" err="1"/>
              <a:t>Bretton</a:t>
            </a:r>
            <a:r>
              <a:rPr lang="es-ES_tradnl" dirty="0"/>
              <a:t> Woods, Nuevo Hampshire (Estados Unidos), cuando los representantes de 44 países acordaron establecer un marco de cooperación económica destinado a evitar que se repitieran las devaluaciones competitivas que contribuyeron a provocar la Gran Depresión de los años treinta.</a:t>
            </a:r>
            <a:endParaRPr lang="es-ES_tradnl" dirty="0" smtClean="0"/>
          </a:p>
          <a:p>
            <a:r>
              <a:rPr lang="es-ES_tradnl" dirty="0" smtClean="0"/>
              <a:t> </a:t>
            </a:r>
            <a:r>
              <a:rPr lang="es-ES_tradnl" dirty="0">
                <a:hlinkClick r:id="rId2"/>
              </a:rPr>
              <a:t>https://www.youtube.com/watch?v=UcXBG71ndoU</a:t>
            </a:r>
            <a:endParaRPr lang="es-ES_tradnl" dirty="0"/>
          </a:p>
          <a:p>
            <a:endParaRPr lang="es-ES_tradnl" dirty="0"/>
          </a:p>
        </p:txBody>
      </p:sp>
    </p:spTree>
    <p:extLst>
      <p:ext uri="{BB962C8B-B14F-4D97-AF65-F5344CB8AC3E}">
        <p14:creationId xmlns:p14="http://schemas.microsoft.com/office/powerpoint/2010/main" val="1889015388"/>
      </p:ext>
    </p:extLst>
  </p:cSld>
  <p:clrMapOvr>
    <a:masterClrMapping/>
  </p:clrMapOvr>
</p:sld>
</file>

<file path=ppt/theme/theme1.xml><?xml version="1.0" encoding="utf-8"?>
<a:theme xmlns:a="http://schemas.openxmlformats.org/drawingml/2006/main" name="Got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Gotita</Template>
  <TotalTime>43</TotalTime>
  <Words>445</Words>
  <Application>Microsoft Macintosh PowerPoint</Application>
  <PresentationFormat>Panorámica</PresentationFormat>
  <Paragraphs>16</Paragraphs>
  <Slides>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Tw Cen MT</vt:lpstr>
      <vt:lpstr>Arial</vt:lpstr>
      <vt:lpstr>Gota</vt:lpstr>
      <vt:lpstr>Organización de naciones unidas</vt:lpstr>
      <vt:lpstr>Presentación de PowerPoint</vt:lpstr>
      <vt:lpstr>Presentación de PowerPoint</vt:lpstr>
      <vt:lpstr>Presentación de PowerPoint</vt:lpstr>
      <vt:lpstr>Presentación de PowerPoint</vt:lpstr>
      <vt:lpstr>Presentación de PowerPoint</vt:lpstr>
      <vt:lpstr>Presentación de PowerPoint</vt:lpstr>
      <vt:lpstr>Banco Mundial y Fondo monetario internacional</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Organización de naciones unidas</dc:title>
  <dc:creator>Usuario de Microsoft Office</dc:creator>
  <cp:lastModifiedBy>Usuario de Microsoft Office</cp:lastModifiedBy>
  <cp:revision>5</cp:revision>
  <dcterms:created xsi:type="dcterms:W3CDTF">2018-04-09T22:53:39Z</dcterms:created>
  <dcterms:modified xsi:type="dcterms:W3CDTF">2018-04-11T22:19:18Z</dcterms:modified>
</cp:coreProperties>
</file>