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K-4VAM5m4" TargetMode="External"/><Relationship Id="rId4" Type="http://schemas.openxmlformats.org/officeDocument/2006/relationships/hyperlink" Target="https://www.youtube.com/watch?v=orBNWlz3wTQ" TargetMode="External"/><Relationship Id="rId5" Type="http://schemas.openxmlformats.org/officeDocument/2006/relationships/hyperlink" Target="https://www.youtube.com/watch?v=KX-q6kp-MKI" TargetMode="External"/><Relationship Id="rId6" Type="http://schemas.openxmlformats.org/officeDocument/2006/relationships/hyperlink" Target="https://aulavirtualicex.es/tips/ghana-10-consejos-del-consejer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gGE6blA5DU&amp;list=PLnFnIBXwKmuune_7pG0DqxqpOkedRWtsE&amp;index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Bloques comerciales en </a:t>
            </a:r>
            <a:r>
              <a:rPr lang="es-ES_tradnl" dirty="0" err="1" smtClean="0"/>
              <a:t>africa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878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www.youtube.com/watch?v=1gGE6blA5DU&amp;list=PLnFnIBXwKmuune_7pG0DqxqpOkedRWtsE&amp;index=4</a:t>
            </a:r>
            <a:endParaRPr lang="es-ES_tradnl" dirty="0" smtClean="0"/>
          </a:p>
          <a:p>
            <a:r>
              <a:rPr lang="es-ES_tradnl" dirty="0">
                <a:hlinkClick r:id="rId3"/>
              </a:rPr>
              <a:t>https://</a:t>
            </a:r>
            <a:r>
              <a:rPr lang="es-ES_tradnl" dirty="0" smtClean="0">
                <a:hlinkClick r:id="rId3"/>
              </a:rPr>
              <a:t>www.youtube.com/watch?v=e4K-4VAM5m4</a:t>
            </a:r>
            <a:endParaRPr lang="es-ES_tradnl" dirty="0" smtClean="0"/>
          </a:p>
          <a:p>
            <a:r>
              <a:rPr lang="es-ES_tradnl" dirty="0">
                <a:hlinkClick r:id="rId4"/>
              </a:rPr>
              <a:t>https://</a:t>
            </a:r>
            <a:r>
              <a:rPr lang="es-ES_tradnl" dirty="0" smtClean="0">
                <a:hlinkClick r:id="rId4"/>
              </a:rPr>
              <a:t>www.youtube.com/watch?v=orBNWlz3wTQ</a:t>
            </a:r>
            <a:endParaRPr lang="es-ES_tradnl" dirty="0" smtClean="0"/>
          </a:p>
          <a:p>
            <a:r>
              <a:rPr lang="es-ES_tradnl" dirty="0">
                <a:hlinkClick r:id="rId5"/>
              </a:rPr>
              <a:t>https://</a:t>
            </a:r>
            <a:r>
              <a:rPr lang="es-ES_tradnl" dirty="0" smtClean="0">
                <a:hlinkClick r:id="rId5"/>
              </a:rPr>
              <a:t>www.youtube.com/watch?v=KX-q6kp-MKI</a:t>
            </a:r>
            <a:endParaRPr lang="es-ES_tradnl" dirty="0" smtClean="0"/>
          </a:p>
          <a:p>
            <a:r>
              <a:rPr lang="es-ES_tradnl" dirty="0">
                <a:hlinkClick r:id="rId6"/>
              </a:rPr>
              <a:t>https://</a:t>
            </a:r>
            <a:r>
              <a:rPr lang="es-ES_tradnl" dirty="0" smtClean="0">
                <a:hlinkClick r:id="rId6"/>
              </a:rPr>
              <a:t>aulavirtualicex.es/tips/ghana-10-consejos-del-consejero</a:t>
            </a:r>
            <a:endParaRPr lang="es-ES_tradnl" dirty="0" smtClean="0"/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44</TotalTime>
  <Words>19</Words>
  <Application>Microsoft Macintosh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Paquete</vt:lpstr>
      <vt:lpstr>Bloques comerciales en africa</vt:lpstr>
      <vt:lpstr>Presentación de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Bloques comerciales en africa</dc:title>
  <dc:creator>Usuario de Microsoft Office</dc:creator>
  <cp:lastModifiedBy>Tania González</cp:lastModifiedBy>
  <cp:revision>2</cp:revision>
  <dcterms:created xsi:type="dcterms:W3CDTF">2018-05-02T23:17:10Z</dcterms:created>
  <dcterms:modified xsi:type="dcterms:W3CDTF">2018-05-09T19:03:07Z</dcterms:modified>
</cp:coreProperties>
</file>