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5.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6.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ha Veronica Garcia Gonzalez"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367B1F-DB1C-4A5C-8354-D8F95083E956}">
  <a:tblStyle styleId="{C1367B1F-DB1C-4A5C-8354-D8F95083E9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83"/>
  </p:normalViewPr>
  <p:slideViewPr>
    <p:cSldViewPr snapToGrid="0" snapToObjects="1">
      <p:cViewPr varScale="1">
        <p:scale>
          <a:sx n="72" d="100"/>
          <a:sy n="72" d="100"/>
        </p:scale>
        <p:origin x="192" y="8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4-18T16:19:44.957" idx="1">
    <p:pos x="6000" y="0"/>
    <p:text>vero</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4-18T16:19:55.064" idx="2">
    <p:pos x="6000" y="0"/>
    <p:text>vero</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04-18T16:35:10.491" idx="3">
    <p:pos x="6000" y="0"/>
    <p:text>frida</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8-04-18T16:20:05.110" idx="4">
    <p:pos x="6000" y="0"/>
    <p:text>vero</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8-04-18T16:35:27.206" idx="5">
    <p:pos x="6000" y="0"/>
    <p:text>frida</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8-04-18T16:35:37.075" idx="6">
    <p:pos x="6000" y="0"/>
    <p:text>frida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spTree>
      <p:nvGrpSpPr>
        <p:cNvPr id="1" name="Shape 50"/>
        <p:cNvGrpSpPr/>
        <p:nvPr/>
      </p:nvGrpSpPr>
      <p:grpSpPr>
        <a:xfrm>
          <a:off x="0" y="0"/>
          <a:ext cx="0" cy="0"/>
          <a:chOff x="0" y="0"/>
          <a:chExt cx="0" cy="0"/>
        </a:xfrm>
      </p:grpSpPr>
      <p:sp>
        <p:nvSpPr>
          <p:cNvPr id="51" name="Shape 51"/>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53" name="Shape 5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54"/>
        <p:cNvGrpSpPr/>
        <p:nvPr/>
      </p:nvGrpSpPr>
      <p:grpSpPr>
        <a:xfrm>
          <a:off x="0" y="0"/>
          <a:ext cx="0" cy="0"/>
          <a:chOff x="0" y="0"/>
          <a:chExt cx="0" cy="0"/>
        </a:xfrm>
      </p:grpSpPr>
      <p:sp>
        <p:nvSpPr>
          <p:cNvPr id="55" name="Shape 55"/>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txBox="1">
            <a:spLocks noGrp="1"/>
          </p:cNvSpPr>
          <p:nvPr>
            <p:ph type="ctrTitle"/>
          </p:nvPr>
        </p:nvSpPr>
        <p:spPr>
          <a:xfrm>
            <a:off x="1375600" y="939000"/>
            <a:ext cx="6369600" cy="25458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a:endParaRPr/>
          </a:p>
        </p:txBody>
      </p:sp>
      <p:sp>
        <p:nvSpPr>
          <p:cNvPr id="57" name="Shape 57"/>
          <p:cNvSpPr txBox="1">
            <a:spLocks noGrp="1"/>
          </p:cNvSpPr>
          <p:nvPr>
            <p:ph type="subTitle" idx="1"/>
          </p:nvPr>
        </p:nvSpPr>
        <p:spPr>
          <a:xfrm>
            <a:off x="1387200" y="3637200"/>
            <a:ext cx="6369600" cy="567300"/>
          </a:xfrm>
          <a:prstGeom prst="rect">
            <a:avLst/>
          </a:prstGeom>
          <a:noFill/>
        </p:spPr>
        <p:txBody>
          <a:bodyPr spcFirstLastPara="1" wrap="square" lIns="91425" tIns="91425" rIns="91425" bIns="91425" anchor="t" anchorCtr="0"/>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a:endParaRPr/>
          </a:p>
        </p:txBody>
      </p:sp>
      <p:sp>
        <p:nvSpPr>
          <p:cNvPr id="58" name="Shape 5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59"/>
        <p:cNvGrpSpPr/>
        <p:nvPr/>
      </p:nvGrpSpPr>
      <p:grpSpPr>
        <a:xfrm>
          <a:off x="0" y="0"/>
          <a:ext cx="0" cy="0"/>
          <a:chOff x="0" y="0"/>
          <a:chExt cx="0" cy="0"/>
        </a:xfrm>
      </p:grpSpPr>
      <p:sp>
        <p:nvSpPr>
          <p:cNvPr id="60" name="Shape 6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a:off x="0" y="0"/>
            <a:ext cx="4583400" cy="5143500"/>
          </a:xfrm>
          <a:prstGeom prst="rect">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txBox="1">
            <a:spLocks noGrp="1"/>
          </p:cNvSpPr>
          <p:nvPr>
            <p:ph type="title"/>
          </p:nvPr>
        </p:nvSpPr>
        <p:spPr>
          <a:xfrm>
            <a:off x="363750" y="554850"/>
            <a:ext cx="3855900" cy="4033800"/>
          </a:xfrm>
          <a:prstGeom prst="rect">
            <a:avLst/>
          </a:prstGeom>
          <a:noFill/>
        </p:spPr>
        <p:txBody>
          <a:bodyPr spcFirstLastPara="1" wrap="square" lIns="91425" tIns="91425" rIns="91425" bIns="91425" anchor="ctr" anchorCtr="0"/>
          <a:lstStyle>
            <a:lvl1pPr lvl="0" algn="ctr" rtl="0">
              <a:lnSpc>
                <a:spcPct val="100000"/>
              </a:lnSpc>
              <a:spcBef>
                <a:spcPts val="0"/>
              </a:spcBef>
              <a:spcAft>
                <a:spcPts val="0"/>
              </a:spcAft>
              <a:buClr>
                <a:schemeClr val="lt1"/>
              </a:buClr>
              <a:buSzPts val="3600"/>
              <a:buNone/>
              <a:defRPr sz="3600">
                <a:solidFill>
                  <a:schemeClr val="lt1"/>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3" name="Shape 63"/>
          <p:cNvSpPr txBox="1">
            <a:spLocks noGrp="1"/>
          </p:cNvSpPr>
          <p:nvPr>
            <p:ph type="body" idx="1"/>
          </p:nvPr>
        </p:nvSpPr>
        <p:spPr>
          <a:xfrm>
            <a:off x="4947374" y="554850"/>
            <a:ext cx="3855900" cy="4033800"/>
          </a:xfrm>
          <a:prstGeom prst="rect">
            <a:avLst/>
          </a:prstGeom>
          <a:noFill/>
        </p:spPr>
        <p:txBody>
          <a:bodyPr spcFirstLastPara="1" wrap="square" lIns="91425" tIns="91425" rIns="91425" bIns="91425" anchor="ctr" anchorCtr="0"/>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64" name="Shape 6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4">
  <p:cSld name="AUTOLAYOUT_4">
    <p:spTree>
      <p:nvGrpSpPr>
        <p:cNvPr id="1" name="Shape 65"/>
        <p:cNvGrpSpPr/>
        <p:nvPr/>
      </p:nvGrpSpPr>
      <p:grpSpPr>
        <a:xfrm>
          <a:off x="0" y="0"/>
          <a:ext cx="0" cy="0"/>
          <a:chOff x="0" y="0"/>
          <a:chExt cx="0" cy="0"/>
        </a:xfrm>
      </p:grpSpPr>
      <p:sp>
        <p:nvSpPr>
          <p:cNvPr id="66" name="Shape 66"/>
          <p:cNvSpPr/>
          <p:nvPr/>
        </p:nvSpPr>
        <p:spPr>
          <a:xfrm>
            <a:off x="0" y="0"/>
            <a:ext cx="9144000" cy="5143500"/>
          </a:xfrm>
          <a:prstGeom prst="rect">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7" name="Shape 67"/>
          <p:cNvGrpSpPr/>
          <p:nvPr/>
        </p:nvGrpSpPr>
        <p:grpSpPr>
          <a:xfrm>
            <a:off x="421564" y="4512638"/>
            <a:ext cx="4305910" cy="150575"/>
            <a:chOff x="0" y="3797750"/>
            <a:chExt cx="9144000" cy="150575"/>
          </a:xfrm>
        </p:grpSpPr>
        <p:cxnSp>
          <p:nvCxnSpPr>
            <p:cNvPr id="68" name="Shape 68"/>
            <p:cNvCxnSpPr/>
            <p:nvPr/>
          </p:nvCxnSpPr>
          <p:spPr>
            <a:xfrm>
              <a:off x="0" y="3797750"/>
              <a:ext cx="9144000" cy="0"/>
            </a:xfrm>
            <a:prstGeom prst="straightConnector1">
              <a:avLst/>
            </a:prstGeom>
            <a:noFill/>
            <a:ln w="19050" cap="flat" cmpd="sng">
              <a:solidFill>
                <a:srgbClr val="90A4AE"/>
              </a:solidFill>
              <a:prstDash val="solid"/>
              <a:round/>
              <a:headEnd type="none" w="sm" len="sm"/>
              <a:tailEnd type="none" w="sm" len="sm"/>
            </a:ln>
          </p:spPr>
        </p:cxnSp>
        <p:cxnSp>
          <p:nvCxnSpPr>
            <p:cNvPr id="69" name="Shape 69"/>
            <p:cNvCxnSpPr/>
            <p:nvPr/>
          </p:nvCxnSpPr>
          <p:spPr>
            <a:xfrm>
              <a:off x="0" y="3948325"/>
              <a:ext cx="9144000" cy="0"/>
            </a:xfrm>
            <a:prstGeom prst="straightConnector1">
              <a:avLst/>
            </a:prstGeom>
            <a:noFill/>
            <a:ln w="19050" cap="flat" cmpd="sng">
              <a:solidFill>
                <a:srgbClr val="90A4AE"/>
              </a:solidFill>
              <a:prstDash val="solid"/>
              <a:round/>
              <a:headEnd type="none" w="sm" len="sm"/>
              <a:tailEnd type="none" w="sm" len="sm"/>
            </a:ln>
          </p:spPr>
        </p:cxnSp>
        <p:cxnSp>
          <p:nvCxnSpPr>
            <p:cNvPr id="70" name="Shape 70"/>
            <p:cNvCxnSpPr/>
            <p:nvPr/>
          </p:nvCxnSpPr>
          <p:spPr>
            <a:xfrm>
              <a:off x="0" y="3873038"/>
              <a:ext cx="9144000" cy="0"/>
            </a:xfrm>
            <a:prstGeom prst="straightConnector1">
              <a:avLst/>
            </a:prstGeom>
            <a:noFill/>
            <a:ln w="19050" cap="flat" cmpd="sng">
              <a:solidFill>
                <a:srgbClr val="90A4AE"/>
              </a:solidFill>
              <a:prstDash val="solid"/>
              <a:round/>
              <a:headEnd type="none" w="sm" len="sm"/>
              <a:tailEnd type="none" w="sm" len="sm"/>
            </a:ln>
          </p:spPr>
        </p:cxnSp>
      </p:grpSp>
      <p:sp>
        <p:nvSpPr>
          <p:cNvPr id="71" name="Shape 71"/>
          <p:cNvSpPr txBox="1">
            <a:spLocks noGrp="1"/>
          </p:cNvSpPr>
          <p:nvPr>
            <p:ph type="title"/>
          </p:nvPr>
        </p:nvSpPr>
        <p:spPr>
          <a:xfrm>
            <a:off x="311700" y="445025"/>
            <a:ext cx="4535400" cy="17631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rgbClr val="FFFFFF"/>
              </a:buClr>
              <a:buSzPts val="2800"/>
              <a:buNone/>
              <a:defRPr sz="2800">
                <a:solidFill>
                  <a:srgbClr val="FFFFFF"/>
                </a:solidFill>
              </a:defRPr>
            </a:lvl1pPr>
            <a:lvl2pPr lvl="1" algn="l" rtl="0">
              <a:lnSpc>
                <a:spcPct val="100000"/>
              </a:lnSpc>
              <a:spcBef>
                <a:spcPts val="0"/>
              </a:spcBef>
              <a:spcAft>
                <a:spcPts val="0"/>
              </a:spcAft>
              <a:buClr>
                <a:srgbClr val="FFFFFF"/>
              </a:buClr>
              <a:buSzPts val="2800"/>
              <a:buNone/>
              <a:defRPr sz="2800">
                <a:solidFill>
                  <a:srgbClr val="FFFFFF"/>
                </a:solidFill>
              </a:defRPr>
            </a:lvl2pPr>
            <a:lvl3pPr lvl="2" algn="l" rtl="0">
              <a:lnSpc>
                <a:spcPct val="100000"/>
              </a:lnSpc>
              <a:spcBef>
                <a:spcPts val="0"/>
              </a:spcBef>
              <a:spcAft>
                <a:spcPts val="0"/>
              </a:spcAft>
              <a:buClr>
                <a:srgbClr val="FFFFFF"/>
              </a:buClr>
              <a:buSzPts val="2800"/>
              <a:buNone/>
              <a:defRPr sz="2800">
                <a:solidFill>
                  <a:srgbClr val="FFFFFF"/>
                </a:solidFill>
              </a:defRPr>
            </a:lvl3pPr>
            <a:lvl4pPr lvl="3" algn="l" rtl="0">
              <a:lnSpc>
                <a:spcPct val="100000"/>
              </a:lnSpc>
              <a:spcBef>
                <a:spcPts val="0"/>
              </a:spcBef>
              <a:spcAft>
                <a:spcPts val="0"/>
              </a:spcAft>
              <a:buClr>
                <a:srgbClr val="FFFFFF"/>
              </a:buClr>
              <a:buSzPts val="2800"/>
              <a:buNone/>
              <a:defRPr sz="2800">
                <a:solidFill>
                  <a:srgbClr val="FFFFFF"/>
                </a:solidFill>
              </a:defRPr>
            </a:lvl4pPr>
            <a:lvl5pPr lvl="4" algn="l" rtl="0">
              <a:lnSpc>
                <a:spcPct val="100000"/>
              </a:lnSpc>
              <a:spcBef>
                <a:spcPts val="0"/>
              </a:spcBef>
              <a:spcAft>
                <a:spcPts val="0"/>
              </a:spcAft>
              <a:buClr>
                <a:srgbClr val="FFFFFF"/>
              </a:buClr>
              <a:buSzPts val="2800"/>
              <a:buNone/>
              <a:defRPr sz="2800">
                <a:solidFill>
                  <a:srgbClr val="FFFFFF"/>
                </a:solidFill>
              </a:defRPr>
            </a:lvl5pPr>
            <a:lvl6pPr lvl="5" algn="l" rtl="0">
              <a:lnSpc>
                <a:spcPct val="100000"/>
              </a:lnSpc>
              <a:spcBef>
                <a:spcPts val="0"/>
              </a:spcBef>
              <a:spcAft>
                <a:spcPts val="0"/>
              </a:spcAft>
              <a:buClr>
                <a:srgbClr val="FFFFFF"/>
              </a:buClr>
              <a:buSzPts val="2800"/>
              <a:buNone/>
              <a:defRPr sz="2800">
                <a:solidFill>
                  <a:srgbClr val="FFFFFF"/>
                </a:solidFill>
              </a:defRPr>
            </a:lvl6pPr>
            <a:lvl7pPr lvl="6" algn="l" rtl="0">
              <a:lnSpc>
                <a:spcPct val="100000"/>
              </a:lnSpc>
              <a:spcBef>
                <a:spcPts val="0"/>
              </a:spcBef>
              <a:spcAft>
                <a:spcPts val="0"/>
              </a:spcAft>
              <a:buClr>
                <a:srgbClr val="FFFFFF"/>
              </a:buClr>
              <a:buSzPts val="2800"/>
              <a:buNone/>
              <a:defRPr sz="2800">
                <a:solidFill>
                  <a:srgbClr val="FFFFFF"/>
                </a:solidFill>
              </a:defRPr>
            </a:lvl7pPr>
            <a:lvl8pPr lvl="7" algn="l" rtl="0">
              <a:lnSpc>
                <a:spcPct val="100000"/>
              </a:lnSpc>
              <a:spcBef>
                <a:spcPts val="0"/>
              </a:spcBef>
              <a:spcAft>
                <a:spcPts val="0"/>
              </a:spcAft>
              <a:buClr>
                <a:srgbClr val="FFFFFF"/>
              </a:buClr>
              <a:buSzPts val="2800"/>
              <a:buNone/>
              <a:defRPr sz="2800">
                <a:solidFill>
                  <a:srgbClr val="FFFFFF"/>
                </a:solidFill>
              </a:defRPr>
            </a:lvl8pPr>
            <a:lvl9pPr lvl="8" algn="l"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72" name="Shape 7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3">
  <p:cSld name="AUTOLAYOUT_5">
    <p:bg>
      <p:bgPr>
        <a:solidFill>
          <a:srgbClr val="FFFFFF"/>
        </a:solidFill>
        <a:effectLst/>
      </p:bgPr>
    </p:bg>
    <p:spTree>
      <p:nvGrpSpPr>
        <p:cNvPr id="1" name="Shape 73"/>
        <p:cNvGrpSpPr/>
        <p:nvPr/>
      </p:nvGrpSpPr>
      <p:grpSpPr>
        <a:xfrm>
          <a:off x="0" y="0"/>
          <a:ext cx="0" cy="0"/>
          <a:chOff x="0" y="0"/>
          <a:chExt cx="0" cy="0"/>
        </a:xfrm>
      </p:grpSpPr>
      <p:sp>
        <p:nvSpPr>
          <p:cNvPr id="74" name="Shape 7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5" name="Shape 75"/>
          <p:cNvGrpSpPr/>
          <p:nvPr/>
        </p:nvGrpSpPr>
        <p:grpSpPr>
          <a:xfrm>
            <a:off x="0" y="0"/>
            <a:ext cx="9144000" cy="1277100"/>
            <a:chOff x="0" y="0"/>
            <a:chExt cx="9144000" cy="1277100"/>
          </a:xfrm>
        </p:grpSpPr>
        <p:sp>
          <p:nvSpPr>
            <p:cNvPr id="76" name="Shape 76"/>
            <p:cNvSpPr/>
            <p:nvPr/>
          </p:nvSpPr>
          <p:spPr>
            <a:xfrm>
              <a:off x="0" y="0"/>
              <a:ext cx="9144000" cy="1277100"/>
            </a:xfrm>
            <a:prstGeom prst="rect">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8620200" y="3810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8477400" y="518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9" name="Shape 79"/>
          <p:cNvSpPr txBox="1">
            <a:spLocks noGrp="1"/>
          </p:cNvSpPr>
          <p:nvPr>
            <p:ph type="title"/>
          </p:nvPr>
        </p:nvSpPr>
        <p:spPr>
          <a:xfrm>
            <a:off x="311700" y="478025"/>
            <a:ext cx="8054100" cy="640800"/>
          </a:xfrm>
          <a:prstGeom prst="rect">
            <a:avLst/>
          </a:prstGeom>
          <a:noFill/>
        </p:spPr>
        <p:txBody>
          <a:bodyPr spcFirstLastPara="1" wrap="square" lIns="91425" tIns="91425" rIns="91425" bIns="91425" anchor="ctr" anchorCtr="0"/>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a:endParaRPr/>
          </a:p>
        </p:txBody>
      </p:sp>
      <p:sp>
        <p:nvSpPr>
          <p:cNvPr id="80" name="Shape 80"/>
          <p:cNvSpPr txBox="1">
            <a:spLocks noGrp="1"/>
          </p:cNvSpPr>
          <p:nvPr>
            <p:ph type="body" idx="1"/>
          </p:nvPr>
        </p:nvSpPr>
        <p:spPr>
          <a:xfrm>
            <a:off x="311700" y="1507025"/>
            <a:ext cx="3999900" cy="3152700"/>
          </a:xfrm>
          <a:prstGeom prst="rect">
            <a:avLst/>
          </a:prstGeom>
          <a:noFill/>
        </p:spPr>
        <p:txBody>
          <a:bodyPr spcFirstLastPara="1" wrap="square" lIns="91425" tIns="91425" rIns="91425" bIns="91425" anchor="t" anchorCtr="0"/>
          <a:lstStyle>
            <a:lvl1pPr marL="457200" lvl="0" indent="-304800" algn="l">
              <a:lnSpc>
                <a:spcPct val="115000"/>
              </a:lnSpc>
              <a:spcBef>
                <a:spcPts val="0"/>
              </a:spcBef>
              <a:spcAft>
                <a:spcPts val="0"/>
              </a:spcAft>
              <a:buClr>
                <a:srgbClr val="284F7D"/>
              </a:buClr>
              <a:buSzPts val="1200"/>
              <a:buChar char="●"/>
              <a:defRPr sz="1200">
                <a:solidFill>
                  <a:srgbClr val="CCCCCC"/>
                </a:solidFill>
              </a:defRPr>
            </a:lvl1pPr>
            <a:lvl2pPr marL="914400" lvl="1" indent="-292100" algn="l">
              <a:lnSpc>
                <a:spcPct val="115000"/>
              </a:lnSpc>
              <a:spcBef>
                <a:spcPts val="1600"/>
              </a:spcBef>
              <a:spcAft>
                <a:spcPts val="0"/>
              </a:spcAft>
              <a:buClr>
                <a:srgbClr val="284F7D"/>
              </a:buClr>
              <a:buSzPts val="1000"/>
              <a:buChar char="○"/>
              <a:defRPr sz="1000">
                <a:solidFill>
                  <a:srgbClr val="CCCCCC"/>
                </a:solidFill>
              </a:defRPr>
            </a:lvl2pPr>
            <a:lvl3pPr marL="1371600" lvl="2" indent="-292100" algn="l">
              <a:lnSpc>
                <a:spcPct val="115000"/>
              </a:lnSpc>
              <a:spcBef>
                <a:spcPts val="1600"/>
              </a:spcBef>
              <a:spcAft>
                <a:spcPts val="0"/>
              </a:spcAft>
              <a:buClr>
                <a:srgbClr val="284F7D"/>
              </a:buClr>
              <a:buSzPts val="1000"/>
              <a:buChar char="■"/>
              <a:defRPr sz="1000">
                <a:solidFill>
                  <a:srgbClr val="CCCCCC"/>
                </a:solidFill>
              </a:defRPr>
            </a:lvl3pPr>
            <a:lvl4pPr marL="1828800" lvl="3" indent="-292100" algn="l">
              <a:lnSpc>
                <a:spcPct val="115000"/>
              </a:lnSpc>
              <a:spcBef>
                <a:spcPts val="1600"/>
              </a:spcBef>
              <a:spcAft>
                <a:spcPts val="0"/>
              </a:spcAft>
              <a:buClr>
                <a:srgbClr val="284F7D"/>
              </a:buClr>
              <a:buSzPts val="1000"/>
              <a:buChar char="●"/>
              <a:defRPr sz="1000">
                <a:solidFill>
                  <a:srgbClr val="CCCCCC"/>
                </a:solidFill>
              </a:defRPr>
            </a:lvl4pPr>
            <a:lvl5pPr marL="2286000" lvl="4" indent="-292100" algn="l">
              <a:lnSpc>
                <a:spcPct val="115000"/>
              </a:lnSpc>
              <a:spcBef>
                <a:spcPts val="1600"/>
              </a:spcBef>
              <a:spcAft>
                <a:spcPts val="0"/>
              </a:spcAft>
              <a:buClr>
                <a:srgbClr val="284F7D"/>
              </a:buClr>
              <a:buSzPts val="1000"/>
              <a:buChar char="○"/>
              <a:defRPr sz="1000">
                <a:solidFill>
                  <a:srgbClr val="CCCCCC"/>
                </a:solidFill>
              </a:defRPr>
            </a:lvl5pPr>
            <a:lvl6pPr marL="2743200" lvl="5" indent="-292100" algn="l">
              <a:lnSpc>
                <a:spcPct val="115000"/>
              </a:lnSpc>
              <a:spcBef>
                <a:spcPts val="1600"/>
              </a:spcBef>
              <a:spcAft>
                <a:spcPts val="0"/>
              </a:spcAft>
              <a:buClr>
                <a:srgbClr val="284F7D"/>
              </a:buClr>
              <a:buSzPts val="1000"/>
              <a:buChar char="■"/>
              <a:defRPr sz="1000">
                <a:solidFill>
                  <a:srgbClr val="CCCCCC"/>
                </a:solidFill>
              </a:defRPr>
            </a:lvl6pPr>
            <a:lvl7pPr marL="3200400" lvl="6" indent="-292100" algn="l">
              <a:lnSpc>
                <a:spcPct val="115000"/>
              </a:lnSpc>
              <a:spcBef>
                <a:spcPts val="1600"/>
              </a:spcBef>
              <a:spcAft>
                <a:spcPts val="0"/>
              </a:spcAft>
              <a:buClr>
                <a:srgbClr val="284F7D"/>
              </a:buClr>
              <a:buSzPts val="1000"/>
              <a:buChar char="●"/>
              <a:defRPr sz="1000">
                <a:solidFill>
                  <a:srgbClr val="CCCCCC"/>
                </a:solidFill>
              </a:defRPr>
            </a:lvl7pPr>
            <a:lvl8pPr marL="3657600" lvl="7" indent="-292100" algn="l">
              <a:lnSpc>
                <a:spcPct val="115000"/>
              </a:lnSpc>
              <a:spcBef>
                <a:spcPts val="1600"/>
              </a:spcBef>
              <a:spcAft>
                <a:spcPts val="0"/>
              </a:spcAft>
              <a:buClr>
                <a:srgbClr val="284F7D"/>
              </a:buClr>
              <a:buSzPts val="1000"/>
              <a:buChar char="○"/>
              <a:defRPr sz="1000">
                <a:solidFill>
                  <a:srgbClr val="CCCCCC"/>
                </a:solidFill>
              </a:defRPr>
            </a:lvl8pPr>
            <a:lvl9pPr marL="4114800" lvl="8" indent="-292100" algn="l">
              <a:lnSpc>
                <a:spcPct val="115000"/>
              </a:lnSpc>
              <a:spcBef>
                <a:spcPts val="1600"/>
              </a:spcBef>
              <a:spcAft>
                <a:spcPts val="1600"/>
              </a:spcAft>
              <a:buClr>
                <a:srgbClr val="284F7D"/>
              </a:buClr>
              <a:buSzPts val="1000"/>
              <a:buChar char="■"/>
              <a:defRPr sz="1000">
                <a:solidFill>
                  <a:srgbClr val="CCCCCC"/>
                </a:solidFill>
              </a:defRPr>
            </a:lvl9pPr>
          </a:lstStyle>
          <a:p>
            <a:endParaRPr/>
          </a:p>
        </p:txBody>
      </p:sp>
      <p:sp>
        <p:nvSpPr>
          <p:cNvPr id="81" name="Shape 81"/>
          <p:cNvSpPr txBox="1">
            <a:spLocks noGrp="1"/>
          </p:cNvSpPr>
          <p:nvPr>
            <p:ph type="body" idx="2"/>
          </p:nvPr>
        </p:nvSpPr>
        <p:spPr>
          <a:xfrm>
            <a:off x="4832400" y="1507025"/>
            <a:ext cx="3999900" cy="3152700"/>
          </a:xfrm>
          <a:prstGeom prst="rect">
            <a:avLst/>
          </a:prstGeom>
          <a:noFill/>
        </p:spPr>
        <p:txBody>
          <a:bodyPr spcFirstLastPara="1" wrap="square" lIns="91425" tIns="91425" rIns="91425" bIns="91425" anchor="t" anchorCtr="0"/>
          <a:lstStyle>
            <a:lvl1pPr marL="457200" lvl="0" indent="-304800" algn="l">
              <a:lnSpc>
                <a:spcPct val="115000"/>
              </a:lnSpc>
              <a:spcBef>
                <a:spcPts val="0"/>
              </a:spcBef>
              <a:spcAft>
                <a:spcPts val="0"/>
              </a:spcAft>
              <a:buClr>
                <a:srgbClr val="284F7D"/>
              </a:buClr>
              <a:buSzPts val="1200"/>
              <a:buChar char="●"/>
              <a:defRPr sz="1200">
                <a:solidFill>
                  <a:srgbClr val="CCCCCC"/>
                </a:solidFill>
              </a:defRPr>
            </a:lvl1pPr>
            <a:lvl2pPr marL="914400" lvl="1" indent="-292100" algn="l">
              <a:lnSpc>
                <a:spcPct val="115000"/>
              </a:lnSpc>
              <a:spcBef>
                <a:spcPts val="1600"/>
              </a:spcBef>
              <a:spcAft>
                <a:spcPts val="0"/>
              </a:spcAft>
              <a:buClr>
                <a:srgbClr val="284F7D"/>
              </a:buClr>
              <a:buSzPts val="1000"/>
              <a:buChar char="○"/>
              <a:defRPr sz="1000">
                <a:solidFill>
                  <a:srgbClr val="CCCCCC"/>
                </a:solidFill>
              </a:defRPr>
            </a:lvl2pPr>
            <a:lvl3pPr marL="1371600" lvl="2" indent="-292100" algn="l">
              <a:lnSpc>
                <a:spcPct val="115000"/>
              </a:lnSpc>
              <a:spcBef>
                <a:spcPts val="1600"/>
              </a:spcBef>
              <a:spcAft>
                <a:spcPts val="0"/>
              </a:spcAft>
              <a:buClr>
                <a:srgbClr val="284F7D"/>
              </a:buClr>
              <a:buSzPts val="1000"/>
              <a:buChar char="■"/>
              <a:defRPr sz="1000">
                <a:solidFill>
                  <a:srgbClr val="CCCCCC"/>
                </a:solidFill>
              </a:defRPr>
            </a:lvl3pPr>
            <a:lvl4pPr marL="1828800" lvl="3" indent="-292100" algn="l">
              <a:lnSpc>
                <a:spcPct val="115000"/>
              </a:lnSpc>
              <a:spcBef>
                <a:spcPts val="1600"/>
              </a:spcBef>
              <a:spcAft>
                <a:spcPts val="0"/>
              </a:spcAft>
              <a:buClr>
                <a:srgbClr val="284F7D"/>
              </a:buClr>
              <a:buSzPts val="1000"/>
              <a:buChar char="●"/>
              <a:defRPr sz="1000">
                <a:solidFill>
                  <a:srgbClr val="CCCCCC"/>
                </a:solidFill>
              </a:defRPr>
            </a:lvl4pPr>
            <a:lvl5pPr marL="2286000" lvl="4" indent="-292100" algn="l">
              <a:lnSpc>
                <a:spcPct val="115000"/>
              </a:lnSpc>
              <a:spcBef>
                <a:spcPts val="1600"/>
              </a:spcBef>
              <a:spcAft>
                <a:spcPts val="0"/>
              </a:spcAft>
              <a:buClr>
                <a:srgbClr val="284F7D"/>
              </a:buClr>
              <a:buSzPts val="1000"/>
              <a:buChar char="○"/>
              <a:defRPr sz="1000">
                <a:solidFill>
                  <a:srgbClr val="CCCCCC"/>
                </a:solidFill>
              </a:defRPr>
            </a:lvl5pPr>
            <a:lvl6pPr marL="2743200" lvl="5" indent="-292100" algn="l">
              <a:lnSpc>
                <a:spcPct val="115000"/>
              </a:lnSpc>
              <a:spcBef>
                <a:spcPts val="1600"/>
              </a:spcBef>
              <a:spcAft>
                <a:spcPts val="0"/>
              </a:spcAft>
              <a:buClr>
                <a:srgbClr val="284F7D"/>
              </a:buClr>
              <a:buSzPts val="1000"/>
              <a:buChar char="■"/>
              <a:defRPr sz="1000">
                <a:solidFill>
                  <a:srgbClr val="CCCCCC"/>
                </a:solidFill>
              </a:defRPr>
            </a:lvl6pPr>
            <a:lvl7pPr marL="3200400" lvl="6" indent="-292100" algn="l">
              <a:lnSpc>
                <a:spcPct val="115000"/>
              </a:lnSpc>
              <a:spcBef>
                <a:spcPts val="1600"/>
              </a:spcBef>
              <a:spcAft>
                <a:spcPts val="0"/>
              </a:spcAft>
              <a:buClr>
                <a:srgbClr val="284F7D"/>
              </a:buClr>
              <a:buSzPts val="1000"/>
              <a:buChar char="●"/>
              <a:defRPr sz="1000">
                <a:solidFill>
                  <a:srgbClr val="CCCCCC"/>
                </a:solidFill>
              </a:defRPr>
            </a:lvl7pPr>
            <a:lvl8pPr marL="3657600" lvl="7" indent="-292100" algn="l">
              <a:lnSpc>
                <a:spcPct val="115000"/>
              </a:lnSpc>
              <a:spcBef>
                <a:spcPts val="1600"/>
              </a:spcBef>
              <a:spcAft>
                <a:spcPts val="0"/>
              </a:spcAft>
              <a:buClr>
                <a:srgbClr val="284F7D"/>
              </a:buClr>
              <a:buSzPts val="1000"/>
              <a:buChar char="○"/>
              <a:defRPr sz="1000">
                <a:solidFill>
                  <a:srgbClr val="CCCCCC"/>
                </a:solidFill>
              </a:defRPr>
            </a:lvl8pPr>
            <a:lvl9pPr marL="4114800" lvl="8" indent="-292100" algn="l">
              <a:lnSpc>
                <a:spcPct val="115000"/>
              </a:lnSpc>
              <a:spcBef>
                <a:spcPts val="1600"/>
              </a:spcBef>
              <a:spcAft>
                <a:spcPts val="1600"/>
              </a:spcAft>
              <a:buClr>
                <a:srgbClr val="284F7D"/>
              </a:buClr>
              <a:buSzPts val="1000"/>
              <a:buChar char="■"/>
              <a:defRPr sz="1000">
                <a:solidFill>
                  <a:srgbClr val="CCCCCC"/>
                </a:solidFill>
              </a:defRPr>
            </a:lvl9pPr>
          </a:lstStyle>
          <a:p>
            <a:endParaRPr/>
          </a:p>
        </p:txBody>
      </p:sp>
      <p:sp>
        <p:nvSpPr>
          <p:cNvPr id="82" name="Shape 8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5">
  <p:cSld name="AUTOLAYOUT_6">
    <p:bg>
      <p:bgPr>
        <a:solidFill>
          <a:srgbClr val="FFFFFF"/>
        </a:solidFill>
        <a:effectLst/>
      </p:bgPr>
    </p:bg>
    <p:spTree>
      <p:nvGrpSpPr>
        <p:cNvPr id="1" name="Shape 83"/>
        <p:cNvGrpSpPr/>
        <p:nvPr/>
      </p:nvGrpSpPr>
      <p:grpSpPr>
        <a:xfrm>
          <a:off x="0" y="0"/>
          <a:ext cx="0" cy="0"/>
          <a:chOff x="0" y="0"/>
          <a:chExt cx="0" cy="0"/>
        </a:xfrm>
      </p:grpSpPr>
      <p:sp>
        <p:nvSpPr>
          <p:cNvPr id="84" name="Shape 8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a:off x="0" y="25"/>
            <a:ext cx="4011000" cy="5143500"/>
          </a:xfrm>
          <a:prstGeom prst="rect">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txBox="1">
            <a:spLocks noGrp="1"/>
          </p:cNvSpPr>
          <p:nvPr>
            <p:ph type="ctrTitle"/>
          </p:nvPr>
        </p:nvSpPr>
        <p:spPr>
          <a:xfrm>
            <a:off x="315175" y="318675"/>
            <a:ext cx="3224400" cy="30204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chemeClr val="lt1"/>
              </a:buClr>
              <a:buSzPts val="3000"/>
              <a:buNone/>
              <a:defRPr sz="3000">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a:endParaRPr/>
          </a:p>
        </p:txBody>
      </p:sp>
      <p:sp>
        <p:nvSpPr>
          <p:cNvPr id="87" name="Shape 8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CCCCCC"/>
                </a:solidFill>
              </a:defRPr>
            </a:lvl1pPr>
            <a:lvl2pPr lvl="1" algn="r">
              <a:lnSpc>
                <a:spcPct val="100000"/>
              </a:lnSpc>
              <a:spcAft>
                <a:spcPts val="0"/>
              </a:spcAft>
              <a:buNone/>
              <a:defRPr sz="1000">
                <a:solidFill>
                  <a:srgbClr val="CCCCCC"/>
                </a:solidFill>
              </a:defRPr>
            </a:lvl2pPr>
            <a:lvl3pPr lvl="2" algn="r">
              <a:lnSpc>
                <a:spcPct val="100000"/>
              </a:lnSpc>
              <a:spcAft>
                <a:spcPts val="0"/>
              </a:spcAft>
              <a:buNone/>
              <a:defRPr sz="1000">
                <a:solidFill>
                  <a:srgbClr val="CCCCCC"/>
                </a:solidFill>
              </a:defRPr>
            </a:lvl3pPr>
            <a:lvl4pPr lvl="3" algn="r">
              <a:lnSpc>
                <a:spcPct val="100000"/>
              </a:lnSpc>
              <a:spcAft>
                <a:spcPts val="0"/>
              </a:spcAft>
              <a:buNone/>
              <a:defRPr sz="1000">
                <a:solidFill>
                  <a:srgbClr val="CCCCCC"/>
                </a:solidFill>
              </a:defRPr>
            </a:lvl4pPr>
            <a:lvl5pPr lvl="4" algn="r">
              <a:lnSpc>
                <a:spcPct val="100000"/>
              </a:lnSpc>
              <a:spcAft>
                <a:spcPts val="0"/>
              </a:spcAft>
              <a:buNone/>
              <a:defRPr sz="1000">
                <a:solidFill>
                  <a:srgbClr val="CCCCCC"/>
                </a:solidFill>
              </a:defRPr>
            </a:lvl5pPr>
            <a:lvl6pPr lvl="5" algn="r">
              <a:lnSpc>
                <a:spcPct val="100000"/>
              </a:lnSpc>
              <a:spcAft>
                <a:spcPts val="0"/>
              </a:spcAft>
              <a:buNone/>
              <a:defRPr sz="1000">
                <a:solidFill>
                  <a:srgbClr val="CCCCCC"/>
                </a:solidFill>
              </a:defRPr>
            </a:lvl6pPr>
            <a:lvl7pPr lvl="6" algn="r">
              <a:lnSpc>
                <a:spcPct val="100000"/>
              </a:lnSpc>
              <a:spcAft>
                <a:spcPts val="0"/>
              </a:spcAft>
              <a:buNone/>
              <a:defRPr sz="1000">
                <a:solidFill>
                  <a:srgbClr val="CCCCCC"/>
                </a:solidFill>
              </a:defRPr>
            </a:lvl7pPr>
            <a:lvl8pPr lvl="7" algn="r">
              <a:lnSpc>
                <a:spcPct val="100000"/>
              </a:lnSpc>
              <a:spcAft>
                <a:spcPts val="0"/>
              </a:spcAft>
              <a:buNone/>
              <a:defRPr sz="1000">
                <a:solidFill>
                  <a:srgbClr val="CCCCCC"/>
                </a:solidFill>
              </a:defRPr>
            </a:lvl8pPr>
            <a:lvl9pPr lvl="8" algn="r">
              <a:lnSpc>
                <a:spcPct val="100000"/>
              </a:lnSpc>
              <a:spcAft>
                <a:spcPts val="0"/>
              </a:spcAft>
              <a:buNone/>
              <a:defRPr sz="1000">
                <a:solidFill>
                  <a:srgbClr val="CCCCCC"/>
                </a:solidFill>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7">
  <p:cSld name="AUTOLAYOUT_8">
    <p:bg>
      <p:bgPr>
        <a:solidFill>
          <a:srgbClr val="FFFFFF"/>
        </a:solidFill>
        <a:effectLst/>
      </p:bgPr>
    </p:bg>
    <p:spTree>
      <p:nvGrpSpPr>
        <p:cNvPr id="1" name="Shape 88"/>
        <p:cNvGrpSpPr/>
        <p:nvPr/>
      </p:nvGrpSpPr>
      <p:grpSpPr>
        <a:xfrm>
          <a:off x="0" y="0"/>
          <a:ext cx="0" cy="0"/>
          <a:chOff x="0" y="0"/>
          <a:chExt cx="0" cy="0"/>
        </a:xfrm>
      </p:grpSpPr>
      <p:sp>
        <p:nvSpPr>
          <p:cNvPr id="89" name="Shape 89"/>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91" name="Shape 9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8">
  <p:cSld name="AUTOLAYOUT_10">
    <p:bg>
      <p:bgPr>
        <a:solidFill>
          <a:srgbClr val="FFFFFF"/>
        </a:solidFill>
        <a:effectLst/>
      </p:bgPr>
    </p:bg>
    <p:spTree>
      <p:nvGrpSpPr>
        <p:cNvPr id="1" name="Shape 92"/>
        <p:cNvGrpSpPr/>
        <p:nvPr/>
      </p:nvGrpSpPr>
      <p:grpSpPr>
        <a:xfrm>
          <a:off x="0" y="0"/>
          <a:ext cx="0" cy="0"/>
          <a:chOff x="0" y="0"/>
          <a:chExt cx="0" cy="0"/>
        </a:xfrm>
      </p:grpSpPr>
      <p:sp>
        <p:nvSpPr>
          <p:cNvPr id="93" name="Shape 9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4" name="Shape 94"/>
          <p:cNvGrpSpPr/>
          <p:nvPr/>
        </p:nvGrpSpPr>
        <p:grpSpPr>
          <a:xfrm>
            <a:off x="0" y="0"/>
            <a:ext cx="9144000" cy="1277100"/>
            <a:chOff x="0" y="0"/>
            <a:chExt cx="9144000" cy="1277100"/>
          </a:xfrm>
        </p:grpSpPr>
        <p:sp>
          <p:nvSpPr>
            <p:cNvPr id="95" name="Shape 95"/>
            <p:cNvSpPr/>
            <p:nvPr/>
          </p:nvSpPr>
          <p:spPr>
            <a:xfrm>
              <a:off x="0" y="0"/>
              <a:ext cx="9144000" cy="1277100"/>
            </a:xfrm>
            <a:prstGeom prst="rect">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a:off x="8620200" y="3810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8477400" y="518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8" name="Shape 98"/>
          <p:cNvSpPr txBox="1">
            <a:spLocks noGrp="1"/>
          </p:cNvSpPr>
          <p:nvPr>
            <p:ph type="title"/>
          </p:nvPr>
        </p:nvSpPr>
        <p:spPr>
          <a:xfrm>
            <a:off x="311700" y="478025"/>
            <a:ext cx="8054100" cy="640800"/>
          </a:xfrm>
          <a:prstGeom prst="rect">
            <a:avLst/>
          </a:prstGeom>
          <a:noFill/>
        </p:spPr>
        <p:txBody>
          <a:bodyPr spcFirstLastPara="1" wrap="square" lIns="91425" tIns="91425" rIns="91425" bIns="91425" anchor="ctr" anchorCtr="0"/>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a:endParaRPr/>
          </a:p>
        </p:txBody>
      </p:sp>
      <p:sp>
        <p:nvSpPr>
          <p:cNvPr id="99" name="Shape 99"/>
          <p:cNvSpPr txBox="1">
            <a:spLocks noGrp="1"/>
          </p:cNvSpPr>
          <p:nvPr>
            <p:ph type="body" idx="1"/>
          </p:nvPr>
        </p:nvSpPr>
        <p:spPr>
          <a:xfrm>
            <a:off x="311700" y="1507025"/>
            <a:ext cx="3999900" cy="3152700"/>
          </a:xfrm>
          <a:prstGeom prst="rect">
            <a:avLst/>
          </a:prstGeom>
          <a:noFill/>
        </p:spPr>
        <p:txBody>
          <a:bodyPr spcFirstLastPara="1" wrap="square" lIns="91425" tIns="91425" rIns="91425" bIns="91425" anchor="t" anchorCtr="0"/>
          <a:lstStyle>
            <a:lvl1pPr marL="457200" lvl="0" indent="-304800" algn="l">
              <a:lnSpc>
                <a:spcPct val="115000"/>
              </a:lnSpc>
              <a:spcBef>
                <a:spcPts val="0"/>
              </a:spcBef>
              <a:spcAft>
                <a:spcPts val="0"/>
              </a:spcAft>
              <a:buClr>
                <a:srgbClr val="284F7D"/>
              </a:buClr>
              <a:buSzPts val="1200"/>
              <a:buChar char="●"/>
              <a:defRPr sz="1200">
                <a:solidFill>
                  <a:srgbClr val="CCCCCC"/>
                </a:solidFill>
              </a:defRPr>
            </a:lvl1pPr>
            <a:lvl2pPr marL="914400" lvl="1" indent="-292100" algn="l">
              <a:lnSpc>
                <a:spcPct val="115000"/>
              </a:lnSpc>
              <a:spcBef>
                <a:spcPts val="1600"/>
              </a:spcBef>
              <a:spcAft>
                <a:spcPts val="0"/>
              </a:spcAft>
              <a:buClr>
                <a:srgbClr val="284F7D"/>
              </a:buClr>
              <a:buSzPts val="1000"/>
              <a:buChar char="○"/>
              <a:defRPr sz="1000">
                <a:solidFill>
                  <a:srgbClr val="CCCCCC"/>
                </a:solidFill>
              </a:defRPr>
            </a:lvl2pPr>
            <a:lvl3pPr marL="1371600" lvl="2" indent="-292100" algn="l">
              <a:lnSpc>
                <a:spcPct val="115000"/>
              </a:lnSpc>
              <a:spcBef>
                <a:spcPts val="1600"/>
              </a:spcBef>
              <a:spcAft>
                <a:spcPts val="0"/>
              </a:spcAft>
              <a:buClr>
                <a:srgbClr val="284F7D"/>
              </a:buClr>
              <a:buSzPts val="1000"/>
              <a:buChar char="■"/>
              <a:defRPr sz="1000">
                <a:solidFill>
                  <a:srgbClr val="CCCCCC"/>
                </a:solidFill>
              </a:defRPr>
            </a:lvl3pPr>
            <a:lvl4pPr marL="1828800" lvl="3" indent="-292100" algn="l">
              <a:lnSpc>
                <a:spcPct val="115000"/>
              </a:lnSpc>
              <a:spcBef>
                <a:spcPts val="1600"/>
              </a:spcBef>
              <a:spcAft>
                <a:spcPts val="0"/>
              </a:spcAft>
              <a:buClr>
                <a:srgbClr val="284F7D"/>
              </a:buClr>
              <a:buSzPts val="1000"/>
              <a:buChar char="●"/>
              <a:defRPr sz="1000">
                <a:solidFill>
                  <a:srgbClr val="CCCCCC"/>
                </a:solidFill>
              </a:defRPr>
            </a:lvl4pPr>
            <a:lvl5pPr marL="2286000" lvl="4" indent="-292100" algn="l">
              <a:lnSpc>
                <a:spcPct val="115000"/>
              </a:lnSpc>
              <a:spcBef>
                <a:spcPts val="1600"/>
              </a:spcBef>
              <a:spcAft>
                <a:spcPts val="0"/>
              </a:spcAft>
              <a:buClr>
                <a:srgbClr val="284F7D"/>
              </a:buClr>
              <a:buSzPts val="1000"/>
              <a:buChar char="○"/>
              <a:defRPr sz="1000">
                <a:solidFill>
                  <a:srgbClr val="CCCCCC"/>
                </a:solidFill>
              </a:defRPr>
            </a:lvl5pPr>
            <a:lvl6pPr marL="2743200" lvl="5" indent="-292100" algn="l">
              <a:lnSpc>
                <a:spcPct val="115000"/>
              </a:lnSpc>
              <a:spcBef>
                <a:spcPts val="1600"/>
              </a:spcBef>
              <a:spcAft>
                <a:spcPts val="0"/>
              </a:spcAft>
              <a:buClr>
                <a:srgbClr val="284F7D"/>
              </a:buClr>
              <a:buSzPts val="1000"/>
              <a:buChar char="■"/>
              <a:defRPr sz="1000">
                <a:solidFill>
                  <a:srgbClr val="CCCCCC"/>
                </a:solidFill>
              </a:defRPr>
            </a:lvl6pPr>
            <a:lvl7pPr marL="3200400" lvl="6" indent="-292100" algn="l">
              <a:lnSpc>
                <a:spcPct val="115000"/>
              </a:lnSpc>
              <a:spcBef>
                <a:spcPts val="1600"/>
              </a:spcBef>
              <a:spcAft>
                <a:spcPts val="0"/>
              </a:spcAft>
              <a:buClr>
                <a:srgbClr val="284F7D"/>
              </a:buClr>
              <a:buSzPts val="1000"/>
              <a:buChar char="●"/>
              <a:defRPr sz="1000">
                <a:solidFill>
                  <a:srgbClr val="CCCCCC"/>
                </a:solidFill>
              </a:defRPr>
            </a:lvl7pPr>
            <a:lvl8pPr marL="3657600" lvl="7" indent="-292100" algn="l">
              <a:lnSpc>
                <a:spcPct val="115000"/>
              </a:lnSpc>
              <a:spcBef>
                <a:spcPts val="1600"/>
              </a:spcBef>
              <a:spcAft>
                <a:spcPts val="0"/>
              </a:spcAft>
              <a:buClr>
                <a:srgbClr val="284F7D"/>
              </a:buClr>
              <a:buSzPts val="1000"/>
              <a:buChar char="○"/>
              <a:defRPr sz="1000">
                <a:solidFill>
                  <a:srgbClr val="CCCCCC"/>
                </a:solidFill>
              </a:defRPr>
            </a:lvl8pPr>
            <a:lvl9pPr marL="4114800" lvl="8" indent="-292100" algn="l">
              <a:lnSpc>
                <a:spcPct val="115000"/>
              </a:lnSpc>
              <a:spcBef>
                <a:spcPts val="1600"/>
              </a:spcBef>
              <a:spcAft>
                <a:spcPts val="1600"/>
              </a:spcAft>
              <a:buClr>
                <a:srgbClr val="284F7D"/>
              </a:buClr>
              <a:buSzPts val="1000"/>
              <a:buChar char="■"/>
              <a:defRPr sz="1000">
                <a:solidFill>
                  <a:srgbClr val="CCCCCC"/>
                </a:solidFill>
              </a:defRPr>
            </a:lvl9pPr>
          </a:lstStyle>
          <a:p>
            <a:endParaRPr/>
          </a:p>
        </p:txBody>
      </p:sp>
      <p:sp>
        <p:nvSpPr>
          <p:cNvPr id="100" name="Shape 100"/>
          <p:cNvSpPr txBox="1">
            <a:spLocks noGrp="1"/>
          </p:cNvSpPr>
          <p:nvPr>
            <p:ph type="body" idx="2"/>
          </p:nvPr>
        </p:nvSpPr>
        <p:spPr>
          <a:xfrm>
            <a:off x="4832400" y="1507025"/>
            <a:ext cx="3999900" cy="3152700"/>
          </a:xfrm>
          <a:prstGeom prst="rect">
            <a:avLst/>
          </a:prstGeom>
          <a:noFill/>
        </p:spPr>
        <p:txBody>
          <a:bodyPr spcFirstLastPara="1" wrap="square" lIns="91425" tIns="91425" rIns="91425" bIns="91425" anchor="t" anchorCtr="0"/>
          <a:lstStyle>
            <a:lvl1pPr marL="457200" lvl="0" indent="-304800" algn="l">
              <a:lnSpc>
                <a:spcPct val="115000"/>
              </a:lnSpc>
              <a:spcBef>
                <a:spcPts val="0"/>
              </a:spcBef>
              <a:spcAft>
                <a:spcPts val="0"/>
              </a:spcAft>
              <a:buClr>
                <a:srgbClr val="284F7D"/>
              </a:buClr>
              <a:buSzPts val="1200"/>
              <a:buChar char="●"/>
              <a:defRPr sz="1200">
                <a:solidFill>
                  <a:srgbClr val="CCCCCC"/>
                </a:solidFill>
              </a:defRPr>
            </a:lvl1pPr>
            <a:lvl2pPr marL="914400" lvl="1" indent="-292100" algn="l">
              <a:lnSpc>
                <a:spcPct val="115000"/>
              </a:lnSpc>
              <a:spcBef>
                <a:spcPts val="1600"/>
              </a:spcBef>
              <a:spcAft>
                <a:spcPts val="0"/>
              </a:spcAft>
              <a:buClr>
                <a:srgbClr val="284F7D"/>
              </a:buClr>
              <a:buSzPts val="1000"/>
              <a:buChar char="○"/>
              <a:defRPr sz="1000">
                <a:solidFill>
                  <a:srgbClr val="CCCCCC"/>
                </a:solidFill>
              </a:defRPr>
            </a:lvl2pPr>
            <a:lvl3pPr marL="1371600" lvl="2" indent="-292100" algn="l">
              <a:lnSpc>
                <a:spcPct val="115000"/>
              </a:lnSpc>
              <a:spcBef>
                <a:spcPts val="1600"/>
              </a:spcBef>
              <a:spcAft>
                <a:spcPts val="0"/>
              </a:spcAft>
              <a:buClr>
                <a:srgbClr val="284F7D"/>
              </a:buClr>
              <a:buSzPts val="1000"/>
              <a:buChar char="■"/>
              <a:defRPr sz="1000">
                <a:solidFill>
                  <a:srgbClr val="CCCCCC"/>
                </a:solidFill>
              </a:defRPr>
            </a:lvl3pPr>
            <a:lvl4pPr marL="1828800" lvl="3" indent="-292100" algn="l">
              <a:lnSpc>
                <a:spcPct val="115000"/>
              </a:lnSpc>
              <a:spcBef>
                <a:spcPts val="1600"/>
              </a:spcBef>
              <a:spcAft>
                <a:spcPts val="0"/>
              </a:spcAft>
              <a:buClr>
                <a:srgbClr val="284F7D"/>
              </a:buClr>
              <a:buSzPts val="1000"/>
              <a:buChar char="●"/>
              <a:defRPr sz="1000">
                <a:solidFill>
                  <a:srgbClr val="CCCCCC"/>
                </a:solidFill>
              </a:defRPr>
            </a:lvl4pPr>
            <a:lvl5pPr marL="2286000" lvl="4" indent="-292100" algn="l">
              <a:lnSpc>
                <a:spcPct val="115000"/>
              </a:lnSpc>
              <a:spcBef>
                <a:spcPts val="1600"/>
              </a:spcBef>
              <a:spcAft>
                <a:spcPts val="0"/>
              </a:spcAft>
              <a:buClr>
                <a:srgbClr val="284F7D"/>
              </a:buClr>
              <a:buSzPts val="1000"/>
              <a:buChar char="○"/>
              <a:defRPr sz="1000">
                <a:solidFill>
                  <a:srgbClr val="CCCCCC"/>
                </a:solidFill>
              </a:defRPr>
            </a:lvl5pPr>
            <a:lvl6pPr marL="2743200" lvl="5" indent="-292100" algn="l">
              <a:lnSpc>
                <a:spcPct val="115000"/>
              </a:lnSpc>
              <a:spcBef>
                <a:spcPts val="1600"/>
              </a:spcBef>
              <a:spcAft>
                <a:spcPts val="0"/>
              </a:spcAft>
              <a:buClr>
                <a:srgbClr val="284F7D"/>
              </a:buClr>
              <a:buSzPts val="1000"/>
              <a:buChar char="■"/>
              <a:defRPr sz="1000">
                <a:solidFill>
                  <a:srgbClr val="CCCCCC"/>
                </a:solidFill>
              </a:defRPr>
            </a:lvl6pPr>
            <a:lvl7pPr marL="3200400" lvl="6" indent="-292100" algn="l">
              <a:lnSpc>
                <a:spcPct val="115000"/>
              </a:lnSpc>
              <a:spcBef>
                <a:spcPts val="1600"/>
              </a:spcBef>
              <a:spcAft>
                <a:spcPts val="0"/>
              </a:spcAft>
              <a:buClr>
                <a:srgbClr val="284F7D"/>
              </a:buClr>
              <a:buSzPts val="1000"/>
              <a:buChar char="●"/>
              <a:defRPr sz="1000">
                <a:solidFill>
                  <a:srgbClr val="CCCCCC"/>
                </a:solidFill>
              </a:defRPr>
            </a:lvl7pPr>
            <a:lvl8pPr marL="3657600" lvl="7" indent="-292100" algn="l">
              <a:lnSpc>
                <a:spcPct val="115000"/>
              </a:lnSpc>
              <a:spcBef>
                <a:spcPts val="1600"/>
              </a:spcBef>
              <a:spcAft>
                <a:spcPts val="0"/>
              </a:spcAft>
              <a:buClr>
                <a:srgbClr val="284F7D"/>
              </a:buClr>
              <a:buSzPts val="1000"/>
              <a:buChar char="○"/>
              <a:defRPr sz="1000">
                <a:solidFill>
                  <a:srgbClr val="CCCCCC"/>
                </a:solidFill>
              </a:defRPr>
            </a:lvl8pPr>
            <a:lvl9pPr marL="4114800" lvl="8" indent="-292100" algn="l">
              <a:lnSpc>
                <a:spcPct val="115000"/>
              </a:lnSpc>
              <a:spcBef>
                <a:spcPts val="1600"/>
              </a:spcBef>
              <a:spcAft>
                <a:spcPts val="1600"/>
              </a:spcAft>
              <a:buClr>
                <a:srgbClr val="284F7D"/>
              </a:buClr>
              <a:buSzPts val="1000"/>
              <a:buChar char="■"/>
              <a:defRPr sz="1000">
                <a:solidFill>
                  <a:srgbClr val="CCCCCC"/>
                </a:solidFill>
              </a:defRPr>
            </a:lvl9pPr>
          </a:lstStyle>
          <a:p>
            <a:endParaRPr/>
          </a:p>
        </p:txBody>
      </p:sp>
      <p:sp>
        <p:nvSpPr>
          <p:cNvPr id="101" name="Shape 10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6">
  <p:cSld name="AUTOLAYOUT_11">
    <p:bg>
      <p:bgPr>
        <a:solidFill>
          <a:srgbClr val="FFFFFF"/>
        </a:solidFill>
        <a:effectLst/>
      </p:bgPr>
    </p:bg>
    <p:spTree>
      <p:nvGrpSpPr>
        <p:cNvPr id="1" name="Shape 102"/>
        <p:cNvGrpSpPr/>
        <p:nvPr/>
      </p:nvGrpSpPr>
      <p:grpSpPr>
        <a:xfrm>
          <a:off x="0" y="0"/>
          <a:ext cx="0" cy="0"/>
          <a:chOff x="0" y="0"/>
          <a:chExt cx="0" cy="0"/>
        </a:xfrm>
      </p:grpSpPr>
      <p:sp>
        <p:nvSpPr>
          <p:cNvPr id="103" name="Shape 10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a:off x="1860600" y="0"/>
            <a:ext cx="7283400" cy="5143500"/>
          </a:xfrm>
          <a:prstGeom prst="rect">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txBox="1">
            <a:spLocks noGrp="1"/>
          </p:cNvSpPr>
          <p:nvPr>
            <p:ph type="body" idx="1"/>
          </p:nvPr>
        </p:nvSpPr>
        <p:spPr>
          <a:xfrm>
            <a:off x="2476825" y="625800"/>
            <a:ext cx="5870700" cy="3891900"/>
          </a:xfrm>
          <a:prstGeom prst="rect">
            <a:avLst/>
          </a:prstGeom>
          <a:noFill/>
        </p:spPr>
        <p:txBody>
          <a:bodyPr spcFirstLastPara="1" wrap="square" lIns="91425" tIns="91425" rIns="91425" bIns="91425" anchor="t" anchorCtr="0"/>
          <a:lstStyle>
            <a:lvl1pPr marL="457200" lvl="0" indent="-355600" algn="l">
              <a:lnSpc>
                <a:spcPct val="115000"/>
              </a:lnSpc>
              <a:spcBef>
                <a:spcPts val="0"/>
              </a:spcBef>
              <a:spcAft>
                <a:spcPts val="0"/>
              </a:spcAft>
              <a:buClr>
                <a:schemeClr val="lt1"/>
              </a:buClr>
              <a:buSzPts val="2000"/>
              <a:buChar char="●"/>
              <a:defRPr sz="2000">
                <a:solidFill>
                  <a:schemeClr val="lt1"/>
                </a:solidFill>
              </a:defRPr>
            </a:lvl1pPr>
            <a:lvl2pPr marL="914400" lvl="1" indent="-330200" algn="l">
              <a:lnSpc>
                <a:spcPct val="115000"/>
              </a:lnSpc>
              <a:spcBef>
                <a:spcPts val="1600"/>
              </a:spcBef>
              <a:spcAft>
                <a:spcPts val="0"/>
              </a:spcAft>
              <a:buClr>
                <a:schemeClr val="lt1"/>
              </a:buClr>
              <a:buSzPts val="1600"/>
              <a:buChar char="○"/>
              <a:defRPr sz="1600">
                <a:solidFill>
                  <a:schemeClr val="lt1"/>
                </a:solidFill>
              </a:defRPr>
            </a:lvl2pPr>
            <a:lvl3pPr marL="1371600" lvl="2" indent="-330200" algn="l">
              <a:lnSpc>
                <a:spcPct val="115000"/>
              </a:lnSpc>
              <a:spcBef>
                <a:spcPts val="1600"/>
              </a:spcBef>
              <a:spcAft>
                <a:spcPts val="0"/>
              </a:spcAft>
              <a:buClr>
                <a:schemeClr val="lt1"/>
              </a:buClr>
              <a:buSzPts val="1600"/>
              <a:buChar char="■"/>
              <a:defRPr sz="1600">
                <a:solidFill>
                  <a:schemeClr val="lt1"/>
                </a:solidFill>
              </a:defRPr>
            </a:lvl3pPr>
            <a:lvl4pPr marL="1828800" lvl="3" indent="-330200" algn="l">
              <a:lnSpc>
                <a:spcPct val="115000"/>
              </a:lnSpc>
              <a:spcBef>
                <a:spcPts val="1600"/>
              </a:spcBef>
              <a:spcAft>
                <a:spcPts val="0"/>
              </a:spcAft>
              <a:buClr>
                <a:schemeClr val="lt1"/>
              </a:buClr>
              <a:buSzPts val="1600"/>
              <a:buChar char="●"/>
              <a:defRPr sz="1600">
                <a:solidFill>
                  <a:schemeClr val="lt1"/>
                </a:solidFill>
              </a:defRPr>
            </a:lvl4pPr>
            <a:lvl5pPr marL="2286000" lvl="4" indent="-330200" algn="l">
              <a:lnSpc>
                <a:spcPct val="115000"/>
              </a:lnSpc>
              <a:spcBef>
                <a:spcPts val="1600"/>
              </a:spcBef>
              <a:spcAft>
                <a:spcPts val="0"/>
              </a:spcAft>
              <a:buClr>
                <a:schemeClr val="lt1"/>
              </a:buClr>
              <a:buSzPts val="1600"/>
              <a:buChar char="○"/>
              <a:defRPr sz="1600">
                <a:solidFill>
                  <a:schemeClr val="lt1"/>
                </a:solidFill>
              </a:defRPr>
            </a:lvl5pPr>
            <a:lvl6pPr marL="2743200" lvl="5" indent="-330200" algn="l">
              <a:lnSpc>
                <a:spcPct val="115000"/>
              </a:lnSpc>
              <a:spcBef>
                <a:spcPts val="1600"/>
              </a:spcBef>
              <a:spcAft>
                <a:spcPts val="0"/>
              </a:spcAft>
              <a:buClr>
                <a:schemeClr val="lt1"/>
              </a:buClr>
              <a:buSzPts val="1600"/>
              <a:buChar char="■"/>
              <a:defRPr sz="1600">
                <a:solidFill>
                  <a:schemeClr val="lt1"/>
                </a:solidFill>
              </a:defRPr>
            </a:lvl6pPr>
            <a:lvl7pPr marL="3200400" lvl="6" indent="-330200" algn="l">
              <a:lnSpc>
                <a:spcPct val="115000"/>
              </a:lnSpc>
              <a:spcBef>
                <a:spcPts val="1600"/>
              </a:spcBef>
              <a:spcAft>
                <a:spcPts val="0"/>
              </a:spcAft>
              <a:buClr>
                <a:schemeClr val="lt1"/>
              </a:buClr>
              <a:buSzPts val="1600"/>
              <a:buChar char="●"/>
              <a:defRPr sz="1600">
                <a:solidFill>
                  <a:schemeClr val="lt1"/>
                </a:solidFill>
              </a:defRPr>
            </a:lvl7pPr>
            <a:lvl8pPr marL="3657600" lvl="7" indent="-330200" algn="l">
              <a:lnSpc>
                <a:spcPct val="115000"/>
              </a:lnSpc>
              <a:spcBef>
                <a:spcPts val="1600"/>
              </a:spcBef>
              <a:spcAft>
                <a:spcPts val="0"/>
              </a:spcAft>
              <a:buClr>
                <a:schemeClr val="lt1"/>
              </a:buClr>
              <a:buSzPts val="1600"/>
              <a:buChar char="○"/>
              <a:defRPr sz="1600">
                <a:solidFill>
                  <a:schemeClr val="lt1"/>
                </a:solidFill>
              </a:defRPr>
            </a:lvl8pPr>
            <a:lvl9pPr marL="4114800" lvl="8" indent="-330200" algn="l">
              <a:lnSpc>
                <a:spcPct val="115000"/>
              </a:lnSpc>
              <a:spcBef>
                <a:spcPts val="1600"/>
              </a:spcBef>
              <a:spcAft>
                <a:spcPts val="1600"/>
              </a:spcAft>
              <a:buClr>
                <a:schemeClr val="lt1"/>
              </a:buClr>
              <a:buSzPts val="1600"/>
              <a:buChar char="■"/>
              <a:defRPr sz="1600">
                <a:solidFill>
                  <a:schemeClr val="lt1"/>
                </a:solidFill>
              </a:defRPr>
            </a:lvl9pPr>
          </a:lstStyle>
          <a:p>
            <a:endParaRPr/>
          </a:p>
        </p:txBody>
      </p:sp>
      <p:sp>
        <p:nvSpPr>
          <p:cNvPr id="106" name="Shape 10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9">
  <p:cSld name="AUTOLAYOUT_12">
    <p:bg>
      <p:bgPr>
        <a:solidFill>
          <a:srgbClr val="FFFFFF"/>
        </a:solidFill>
        <a:effectLst/>
      </p:bgPr>
    </p:bg>
    <p:spTree>
      <p:nvGrpSpPr>
        <p:cNvPr id="1" name="Shape 107"/>
        <p:cNvGrpSpPr/>
        <p:nvPr/>
      </p:nvGrpSpPr>
      <p:grpSpPr>
        <a:xfrm>
          <a:off x="0" y="0"/>
          <a:ext cx="0" cy="0"/>
          <a:chOff x="0" y="0"/>
          <a:chExt cx="0" cy="0"/>
        </a:xfrm>
      </p:grpSpPr>
      <p:sp>
        <p:nvSpPr>
          <p:cNvPr id="108" name="Shape 108"/>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09" name="Shape 109"/>
          <p:cNvCxnSpPr/>
          <p:nvPr/>
        </p:nvCxnSpPr>
        <p:spPr>
          <a:xfrm>
            <a:off x="356325" y="4823300"/>
            <a:ext cx="2942400" cy="0"/>
          </a:xfrm>
          <a:prstGeom prst="straightConnector1">
            <a:avLst/>
          </a:prstGeom>
          <a:noFill/>
          <a:ln w="9525" cap="flat" cmpd="sng">
            <a:solidFill>
              <a:srgbClr val="E0E0E0"/>
            </a:solidFill>
            <a:prstDash val="solid"/>
            <a:round/>
            <a:headEnd type="none" w="sm" len="sm"/>
            <a:tailEnd type="none" w="sm" len="sm"/>
          </a:ln>
        </p:spPr>
      </p:cxnSp>
      <p:cxnSp>
        <p:nvCxnSpPr>
          <p:cNvPr id="110" name="Shape 110"/>
          <p:cNvCxnSpPr/>
          <p:nvPr/>
        </p:nvCxnSpPr>
        <p:spPr>
          <a:xfrm>
            <a:off x="4614775" y="373547"/>
            <a:ext cx="4206600" cy="0"/>
          </a:xfrm>
          <a:prstGeom prst="straightConnector1">
            <a:avLst/>
          </a:prstGeom>
          <a:noFill/>
          <a:ln w="9525" cap="flat" cmpd="sng">
            <a:solidFill>
              <a:srgbClr val="E0E0E0"/>
            </a:solidFill>
            <a:prstDash val="solid"/>
            <a:round/>
            <a:headEnd type="none" w="sm" len="sm"/>
            <a:tailEnd type="none" w="sm" len="sm"/>
          </a:ln>
        </p:spPr>
      </p:cxnSp>
      <p:sp>
        <p:nvSpPr>
          <p:cNvPr id="111" name="Shape 111"/>
          <p:cNvSpPr/>
          <p:nvPr/>
        </p:nvSpPr>
        <p:spPr>
          <a:xfrm>
            <a:off x="4428475" y="316847"/>
            <a:ext cx="110100" cy="113400"/>
          </a:xfrm>
          <a:prstGeom prst="rect">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a:off x="356325" y="316850"/>
            <a:ext cx="2942400" cy="113400"/>
          </a:xfrm>
          <a:prstGeom prst="rect">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txBox="1">
            <a:spLocks noGrp="1"/>
          </p:cNvSpPr>
          <p:nvPr>
            <p:ph type="title"/>
          </p:nvPr>
        </p:nvSpPr>
        <p:spPr>
          <a:xfrm>
            <a:off x="305450" y="525950"/>
            <a:ext cx="3142800" cy="15870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rgbClr val="434343"/>
              </a:buClr>
              <a:buSzPts val="2400"/>
              <a:buNone/>
              <a:defRPr sz="2400" b="1">
                <a:solidFill>
                  <a:srgbClr val="434343"/>
                </a:solidFill>
              </a:defRPr>
            </a:lvl1pPr>
            <a:lvl2pPr lvl="1" algn="l" rtl="0">
              <a:lnSpc>
                <a:spcPct val="100000"/>
              </a:lnSpc>
              <a:spcBef>
                <a:spcPts val="0"/>
              </a:spcBef>
              <a:spcAft>
                <a:spcPts val="0"/>
              </a:spcAft>
              <a:buClr>
                <a:srgbClr val="434343"/>
              </a:buClr>
              <a:buSzPts val="2400"/>
              <a:buNone/>
              <a:defRPr sz="2400" b="1">
                <a:solidFill>
                  <a:srgbClr val="434343"/>
                </a:solidFill>
              </a:defRPr>
            </a:lvl2pPr>
            <a:lvl3pPr lvl="2" algn="l" rtl="0">
              <a:lnSpc>
                <a:spcPct val="100000"/>
              </a:lnSpc>
              <a:spcBef>
                <a:spcPts val="0"/>
              </a:spcBef>
              <a:spcAft>
                <a:spcPts val="0"/>
              </a:spcAft>
              <a:buClr>
                <a:srgbClr val="434343"/>
              </a:buClr>
              <a:buSzPts val="2400"/>
              <a:buNone/>
              <a:defRPr sz="2400" b="1">
                <a:solidFill>
                  <a:srgbClr val="434343"/>
                </a:solidFill>
              </a:defRPr>
            </a:lvl3pPr>
            <a:lvl4pPr lvl="3" algn="l" rtl="0">
              <a:lnSpc>
                <a:spcPct val="100000"/>
              </a:lnSpc>
              <a:spcBef>
                <a:spcPts val="0"/>
              </a:spcBef>
              <a:spcAft>
                <a:spcPts val="0"/>
              </a:spcAft>
              <a:buClr>
                <a:srgbClr val="434343"/>
              </a:buClr>
              <a:buSzPts val="2400"/>
              <a:buNone/>
              <a:defRPr sz="2400" b="1">
                <a:solidFill>
                  <a:srgbClr val="434343"/>
                </a:solidFill>
              </a:defRPr>
            </a:lvl4pPr>
            <a:lvl5pPr lvl="4" algn="l" rtl="0">
              <a:lnSpc>
                <a:spcPct val="100000"/>
              </a:lnSpc>
              <a:spcBef>
                <a:spcPts val="0"/>
              </a:spcBef>
              <a:spcAft>
                <a:spcPts val="0"/>
              </a:spcAft>
              <a:buClr>
                <a:srgbClr val="434343"/>
              </a:buClr>
              <a:buSzPts val="2400"/>
              <a:buNone/>
              <a:defRPr sz="2400" b="1">
                <a:solidFill>
                  <a:srgbClr val="434343"/>
                </a:solidFill>
              </a:defRPr>
            </a:lvl5pPr>
            <a:lvl6pPr lvl="5" algn="l" rtl="0">
              <a:lnSpc>
                <a:spcPct val="100000"/>
              </a:lnSpc>
              <a:spcBef>
                <a:spcPts val="0"/>
              </a:spcBef>
              <a:spcAft>
                <a:spcPts val="0"/>
              </a:spcAft>
              <a:buClr>
                <a:srgbClr val="434343"/>
              </a:buClr>
              <a:buSzPts val="2400"/>
              <a:buNone/>
              <a:defRPr sz="2400" b="1">
                <a:solidFill>
                  <a:srgbClr val="434343"/>
                </a:solidFill>
              </a:defRPr>
            </a:lvl6pPr>
            <a:lvl7pPr lvl="6" algn="l" rtl="0">
              <a:lnSpc>
                <a:spcPct val="100000"/>
              </a:lnSpc>
              <a:spcBef>
                <a:spcPts val="0"/>
              </a:spcBef>
              <a:spcAft>
                <a:spcPts val="0"/>
              </a:spcAft>
              <a:buClr>
                <a:srgbClr val="434343"/>
              </a:buClr>
              <a:buSzPts val="2400"/>
              <a:buNone/>
              <a:defRPr sz="2400" b="1">
                <a:solidFill>
                  <a:srgbClr val="434343"/>
                </a:solidFill>
              </a:defRPr>
            </a:lvl7pPr>
            <a:lvl8pPr lvl="7" algn="l" rtl="0">
              <a:lnSpc>
                <a:spcPct val="100000"/>
              </a:lnSpc>
              <a:spcBef>
                <a:spcPts val="0"/>
              </a:spcBef>
              <a:spcAft>
                <a:spcPts val="0"/>
              </a:spcAft>
              <a:buClr>
                <a:srgbClr val="434343"/>
              </a:buClr>
              <a:buSzPts val="2400"/>
              <a:buNone/>
              <a:defRPr sz="2400" b="1">
                <a:solidFill>
                  <a:srgbClr val="434343"/>
                </a:solidFill>
              </a:defRPr>
            </a:lvl8pPr>
            <a:lvl9pPr lvl="8" algn="l" rtl="0">
              <a:lnSpc>
                <a:spcPct val="100000"/>
              </a:lnSpc>
              <a:spcBef>
                <a:spcPts val="0"/>
              </a:spcBef>
              <a:spcAft>
                <a:spcPts val="0"/>
              </a:spcAft>
              <a:buClr>
                <a:srgbClr val="434343"/>
              </a:buClr>
              <a:buSzPts val="2400"/>
              <a:buNone/>
              <a:defRPr sz="2400" b="1">
                <a:solidFill>
                  <a:srgbClr val="434343"/>
                </a:solidFill>
              </a:defRPr>
            </a:lvl9pPr>
          </a:lstStyle>
          <a:p>
            <a:endParaRPr/>
          </a:p>
        </p:txBody>
      </p:sp>
      <p:sp>
        <p:nvSpPr>
          <p:cNvPr id="114" name="Shape 114"/>
          <p:cNvSpPr txBox="1">
            <a:spLocks noGrp="1"/>
          </p:cNvSpPr>
          <p:nvPr>
            <p:ph type="body" idx="1"/>
          </p:nvPr>
        </p:nvSpPr>
        <p:spPr>
          <a:xfrm>
            <a:off x="4610700" y="525950"/>
            <a:ext cx="4206600" cy="4018200"/>
          </a:xfrm>
          <a:prstGeom prst="rect">
            <a:avLst/>
          </a:prstGeom>
          <a:noFill/>
        </p:spPr>
        <p:txBody>
          <a:bodyPr spcFirstLastPara="1" wrap="square" lIns="91425" tIns="91425" rIns="91425" bIns="91425" anchor="t" anchorCtr="0"/>
          <a:lstStyle>
            <a:lvl1pPr marL="457200" lvl="0" indent="-317500" algn="l" rtl="0">
              <a:lnSpc>
                <a:spcPct val="115000"/>
              </a:lnSpc>
              <a:spcBef>
                <a:spcPts val="0"/>
              </a:spcBef>
              <a:spcAft>
                <a:spcPts val="0"/>
              </a:spcAft>
              <a:buClr>
                <a:srgbClr val="666666"/>
              </a:buClr>
              <a:buSzPts val="1400"/>
              <a:buChar char="●"/>
              <a:defRPr sz="1400">
                <a:solidFill>
                  <a:srgbClr val="666666"/>
                </a:solidFill>
              </a:defRPr>
            </a:lvl1pPr>
            <a:lvl2pPr marL="914400" lvl="1" indent="-304800" algn="l" rtl="0">
              <a:lnSpc>
                <a:spcPct val="115000"/>
              </a:lnSpc>
              <a:spcBef>
                <a:spcPts val="1600"/>
              </a:spcBef>
              <a:spcAft>
                <a:spcPts val="0"/>
              </a:spcAft>
              <a:buClr>
                <a:srgbClr val="666666"/>
              </a:buClr>
              <a:buSzPts val="1200"/>
              <a:buChar char="○"/>
              <a:defRPr sz="1200">
                <a:solidFill>
                  <a:srgbClr val="666666"/>
                </a:solidFill>
              </a:defRPr>
            </a:lvl2pPr>
            <a:lvl3pPr marL="1371600" lvl="2" indent="-304800" algn="l" rtl="0">
              <a:lnSpc>
                <a:spcPct val="115000"/>
              </a:lnSpc>
              <a:spcBef>
                <a:spcPts val="1600"/>
              </a:spcBef>
              <a:spcAft>
                <a:spcPts val="0"/>
              </a:spcAft>
              <a:buClr>
                <a:srgbClr val="666666"/>
              </a:buClr>
              <a:buSzPts val="1200"/>
              <a:buChar char="■"/>
              <a:defRPr sz="1200">
                <a:solidFill>
                  <a:srgbClr val="666666"/>
                </a:solidFill>
              </a:defRPr>
            </a:lvl3pPr>
            <a:lvl4pPr marL="1828800" lvl="3" indent="-304800" algn="l" rtl="0">
              <a:lnSpc>
                <a:spcPct val="115000"/>
              </a:lnSpc>
              <a:spcBef>
                <a:spcPts val="1600"/>
              </a:spcBef>
              <a:spcAft>
                <a:spcPts val="0"/>
              </a:spcAft>
              <a:buClr>
                <a:srgbClr val="666666"/>
              </a:buClr>
              <a:buSzPts val="1200"/>
              <a:buChar char="●"/>
              <a:defRPr sz="1200">
                <a:solidFill>
                  <a:srgbClr val="666666"/>
                </a:solidFill>
              </a:defRPr>
            </a:lvl4pPr>
            <a:lvl5pPr marL="2286000" lvl="4" indent="-304800" algn="l" rtl="0">
              <a:lnSpc>
                <a:spcPct val="115000"/>
              </a:lnSpc>
              <a:spcBef>
                <a:spcPts val="1600"/>
              </a:spcBef>
              <a:spcAft>
                <a:spcPts val="0"/>
              </a:spcAft>
              <a:buClr>
                <a:srgbClr val="666666"/>
              </a:buClr>
              <a:buSzPts val="1200"/>
              <a:buChar char="○"/>
              <a:defRPr sz="1200">
                <a:solidFill>
                  <a:srgbClr val="666666"/>
                </a:solidFill>
              </a:defRPr>
            </a:lvl5pPr>
            <a:lvl6pPr marL="2743200" lvl="5" indent="-304800" algn="l" rtl="0">
              <a:lnSpc>
                <a:spcPct val="115000"/>
              </a:lnSpc>
              <a:spcBef>
                <a:spcPts val="1600"/>
              </a:spcBef>
              <a:spcAft>
                <a:spcPts val="0"/>
              </a:spcAft>
              <a:buClr>
                <a:srgbClr val="666666"/>
              </a:buClr>
              <a:buSzPts val="1200"/>
              <a:buChar char="■"/>
              <a:defRPr sz="1200">
                <a:solidFill>
                  <a:srgbClr val="666666"/>
                </a:solidFill>
              </a:defRPr>
            </a:lvl6pPr>
            <a:lvl7pPr marL="3200400" lvl="6" indent="-304800" algn="l" rtl="0">
              <a:lnSpc>
                <a:spcPct val="115000"/>
              </a:lnSpc>
              <a:spcBef>
                <a:spcPts val="1600"/>
              </a:spcBef>
              <a:spcAft>
                <a:spcPts val="0"/>
              </a:spcAft>
              <a:buClr>
                <a:srgbClr val="666666"/>
              </a:buClr>
              <a:buSzPts val="1200"/>
              <a:buChar char="●"/>
              <a:defRPr sz="1200">
                <a:solidFill>
                  <a:srgbClr val="666666"/>
                </a:solidFill>
              </a:defRPr>
            </a:lvl7pPr>
            <a:lvl8pPr marL="3657600" lvl="7" indent="-304800" algn="l" rtl="0">
              <a:lnSpc>
                <a:spcPct val="115000"/>
              </a:lnSpc>
              <a:spcBef>
                <a:spcPts val="1600"/>
              </a:spcBef>
              <a:spcAft>
                <a:spcPts val="0"/>
              </a:spcAft>
              <a:buClr>
                <a:srgbClr val="666666"/>
              </a:buClr>
              <a:buSzPts val="1200"/>
              <a:buChar char="○"/>
              <a:defRPr sz="1200">
                <a:solidFill>
                  <a:srgbClr val="666666"/>
                </a:solidFill>
              </a:defRPr>
            </a:lvl8pPr>
            <a:lvl9pPr marL="4114800" lvl="8" indent="-304800" algn="l"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15" name="Shape 1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0">
  <p:cSld name="AUTOLAYOUT_13">
    <p:bg>
      <p:bgPr>
        <a:solidFill>
          <a:srgbClr val="FFFFFF"/>
        </a:solidFill>
        <a:effectLst/>
      </p:bgPr>
    </p:bg>
    <p:spTree>
      <p:nvGrpSpPr>
        <p:cNvPr id="1" name="Shape 116"/>
        <p:cNvGrpSpPr/>
        <p:nvPr/>
      </p:nvGrpSpPr>
      <p:grpSpPr>
        <a:xfrm>
          <a:off x="0" y="0"/>
          <a:ext cx="0" cy="0"/>
          <a:chOff x="0" y="0"/>
          <a:chExt cx="0" cy="0"/>
        </a:xfrm>
      </p:grpSpPr>
      <p:sp>
        <p:nvSpPr>
          <p:cNvPr id="117" name="Shape 117"/>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0" y="25"/>
            <a:ext cx="4011000" cy="5143500"/>
          </a:xfrm>
          <a:prstGeom prst="rect">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txBox="1">
            <a:spLocks noGrp="1"/>
          </p:cNvSpPr>
          <p:nvPr>
            <p:ph type="ctrTitle"/>
          </p:nvPr>
        </p:nvSpPr>
        <p:spPr>
          <a:xfrm>
            <a:off x="315175" y="318675"/>
            <a:ext cx="3224400" cy="30204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chemeClr val="lt1"/>
              </a:buClr>
              <a:buSzPts val="3000"/>
              <a:buNone/>
              <a:defRPr sz="3000">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a:endParaRPr/>
          </a:p>
        </p:txBody>
      </p:sp>
      <p:sp>
        <p:nvSpPr>
          <p:cNvPr id="120" name="Shape 1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CCCCCC"/>
                </a:solidFill>
              </a:defRPr>
            </a:lvl1pPr>
            <a:lvl2pPr lvl="1" algn="r">
              <a:lnSpc>
                <a:spcPct val="100000"/>
              </a:lnSpc>
              <a:spcAft>
                <a:spcPts val="0"/>
              </a:spcAft>
              <a:buNone/>
              <a:defRPr sz="1000">
                <a:solidFill>
                  <a:srgbClr val="CCCCCC"/>
                </a:solidFill>
              </a:defRPr>
            </a:lvl2pPr>
            <a:lvl3pPr lvl="2" algn="r">
              <a:lnSpc>
                <a:spcPct val="100000"/>
              </a:lnSpc>
              <a:spcAft>
                <a:spcPts val="0"/>
              </a:spcAft>
              <a:buNone/>
              <a:defRPr sz="1000">
                <a:solidFill>
                  <a:srgbClr val="CCCCCC"/>
                </a:solidFill>
              </a:defRPr>
            </a:lvl3pPr>
            <a:lvl4pPr lvl="3" algn="r">
              <a:lnSpc>
                <a:spcPct val="100000"/>
              </a:lnSpc>
              <a:spcAft>
                <a:spcPts val="0"/>
              </a:spcAft>
              <a:buNone/>
              <a:defRPr sz="1000">
                <a:solidFill>
                  <a:srgbClr val="CCCCCC"/>
                </a:solidFill>
              </a:defRPr>
            </a:lvl4pPr>
            <a:lvl5pPr lvl="4" algn="r">
              <a:lnSpc>
                <a:spcPct val="100000"/>
              </a:lnSpc>
              <a:spcAft>
                <a:spcPts val="0"/>
              </a:spcAft>
              <a:buNone/>
              <a:defRPr sz="1000">
                <a:solidFill>
                  <a:srgbClr val="CCCCCC"/>
                </a:solidFill>
              </a:defRPr>
            </a:lvl5pPr>
            <a:lvl6pPr lvl="5" algn="r">
              <a:lnSpc>
                <a:spcPct val="100000"/>
              </a:lnSpc>
              <a:spcAft>
                <a:spcPts val="0"/>
              </a:spcAft>
              <a:buNone/>
              <a:defRPr sz="1000">
                <a:solidFill>
                  <a:srgbClr val="CCCCCC"/>
                </a:solidFill>
              </a:defRPr>
            </a:lvl6pPr>
            <a:lvl7pPr lvl="6" algn="r">
              <a:lnSpc>
                <a:spcPct val="100000"/>
              </a:lnSpc>
              <a:spcAft>
                <a:spcPts val="0"/>
              </a:spcAft>
              <a:buNone/>
              <a:defRPr sz="1000">
                <a:solidFill>
                  <a:srgbClr val="CCCCCC"/>
                </a:solidFill>
              </a:defRPr>
            </a:lvl7pPr>
            <a:lvl8pPr lvl="7" algn="r">
              <a:lnSpc>
                <a:spcPct val="100000"/>
              </a:lnSpc>
              <a:spcAft>
                <a:spcPts val="0"/>
              </a:spcAft>
              <a:buNone/>
              <a:defRPr sz="1000">
                <a:solidFill>
                  <a:srgbClr val="CCCCCC"/>
                </a:solidFill>
              </a:defRPr>
            </a:lvl8pPr>
            <a:lvl9pPr lvl="8" algn="r">
              <a:lnSpc>
                <a:spcPct val="100000"/>
              </a:lnSpc>
              <a:spcAft>
                <a:spcPts val="0"/>
              </a:spcAft>
              <a:buNone/>
              <a:defRPr sz="1000">
                <a:solidFill>
                  <a:srgbClr val="CCCCCC"/>
                </a:solidFill>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1">
  <p:cSld name="AUTOLAYOUT_14">
    <p:bg>
      <p:bgPr>
        <a:solidFill>
          <a:srgbClr val="FFFFFF"/>
        </a:solidFill>
        <a:effectLst/>
      </p:bgPr>
    </p:bg>
    <p:spTree>
      <p:nvGrpSpPr>
        <p:cNvPr id="1" name="Shape 121"/>
        <p:cNvGrpSpPr/>
        <p:nvPr/>
      </p:nvGrpSpPr>
      <p:grpSpPr>
        <a:xfrm>
          <a:off x="0" y="0"/>
          <a:ext cx="0" cy="0"/>
          <a:chOff x="0" y="0"/>
          <a:chExt cx="0" cy="0"/>
        </a:xfrm>
      </p:grpSpPr>
      <p:sp>
        <p:nvSpPr>
          <p:cNvPr id="122" name="Shape 122"/>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0" y="25"/>
            <a:ext cx="4011000" cy="5143500"/>
          </a:xfrm>
          <a:prstGeom prst="rect">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txBox="1">
            <a:spLocks noGrp="1"/>
          </p:cNvSpPr>
          <p:nvPr>
            <p:ph type="ctrTitle"/>
          </p:nvPr>
        </p:nvSpPr>
        <p:spPr>
          <a:xfrm>
            <a:off x="315175" y="318675"/>
            <a:ext cx="3224400" cy="30204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chemeClr val="lt1"/>
              </a:buClr>
              <a:buSzPts val="3000"/>
              <a:buNone/>
              <a:defRPr sz="3000">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a:endParaRPr/>
          </a:p>
        </p:txBody>
      </p:sp>
      <p:sp>
        <p:nvSpPr>
          <p:cNvPr id="125" name="Shape 12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CCCCCC"/>
                </a:solidFill>
              </a:defRPr>
            </a:lvl1pPr>
            <a:lvl2pPr lvl="1" algn="r">
              <a:lnSpc>
                <a:spcPct val="100000"/>
              </a:lnSpc>
              <a:spcAft>
                <a:spcPts val="0"/>
              </a:spcAft>
              <a:buNone/>
              <a:defRPr sz="1000">
                <a:solidFill>
                  <a:srgbClr val="CCCCCC"/>
                </a:solidFill>
              </a:defRPr>
            </a:lvl2pPr>
            <a:lvl3pPr lvl="2" algn="r">
              <a:lnSpc>
                <a:spcPct val="100000"/>
              </a:lnSpc>
              <a:spcAft>
                <a:spcPts val="0"/>
              </a:spcAft>
              <a:buNone/>
              <a:defRPr sz="1000">
                <a:solidFill>
                  <a:srgbClr val="CCCCCC"/>
                </a:solidFill>
              </a:defRPr>
            </a:lvl3pPr>
            <a:lvl4pPr lvl="3" algn="r">
              <a:lnSpc>
                <a:spcPct val="100000"/>
              </a:lnSpc>
              <a:spcAft>
                <a:spcPts val="0"/>
              </a:spcAft>
              <a:buNone/>
              <a:defRPr sz="1000">
                <a:solidFill>
                  <a:srgbClr val="CCCCCC"/>
                </a:solidFill>
              </a:defRPr>
            </a:lvl4pPr>
            <a:lvl5pPr lvl="4" algn="r">
              <a:lnSpc>
                <a:spcPct val="100000"/>
              </a:lnSpc>
              <a:spcAft>
                <a:spcPts val="0"/>
              </a:spcAft>
              <a:buNone/>
              <a:defRPr sz="1000">
                <a:solidFill>
                  <a:srgbClr val="CCCCCC"/>
                </a:solidFill>
              </a:defRPr>
            </a:lvl5pPr>
            <a:lvl6pPr lvl="5" algn="r">
              <a:lnSpc>
                <a:spcPct val="100000"/>
              </a:lnSpc>
              <a:spcAft>
                <a:spcPts val="0"/>
              </a:spcAft>
              <a:buNone/>
              <a:defRPr sz="1000">
                <a:solidFill>
                  <a:srgbClr val="CCCCCC"/>
                </a:solidFill>
              </a:defRPr>
            </a:lvl6pPr>
            <a:lvl7pPr lvl="6" algn="r">
              <a:lnSpc>
                <a:spcPct val="100000"/>
              </a:lnSpc>
              <a:spcAft>
                <a:spcPts val="0"/>
              </a:spcAft>
              <a:buNone/>
              <a:defRPr sz="1000">
                <a:solidFill>
                  <a:srgbClr val="CCCCCC"/>
                </a:solidFill>
              </a:defRPr>
            </a:lvl7pPr>
            <a:lvl8pPr lvl="7" algn="r">
              <a:lnSpc>
                <a:spcPct val="100000"/>
              </a:lnSpc>
              <a:spcAft>
                <a:spcPts val="0"/>
              </a:spcAft>
              <a:buNone/>
              <a:defRPr sz="1000">
                <a:solidFill>
                  <a:srgbClr val="CCCCCC"/>
                </a:solidFill>
              </a:defRPr>
            </a:lvl8pPr>
            <a:lvl9pPr lvl="8" algn="r">
              <a:lnSpc>
                <a:spcPct val="100000"/>
              </a:lnSpc>
              <a:spcAft>
                <a:spcPts val="0"/>
              </a:spcAft>
              <a:buNone/>
              <a:defRPr sz="1000">
                <a:solidFill>
                  <a:srgbClr val="CCCCCC"/>
                </a:solidFill>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CCC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x-non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comments" Target="../comments/comment4.xml"/><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comments" Target="../comments/comment5.xml"/><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0gv02cFIOoE" TargetMode="External"/><Relationship Id="rId4" Type="http://schemas.openxmlformats.org/officeDocument/2006/relationships/image" Target="../media/image20.jpg"/><Relationship Id="rId5" Type="http://schemas.openxmlformats.org/officeDocument/2006/relationships/image" Target="../media/image21.png"/><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9.png"/><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k1d1jP-XKRw" TargetMode="External"/><Relationship Id="rId4" Type="http://schemas.openxmlformats.org/officeDocument/2006/relationships/image" Target="../media/image30.jp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comments" Target="../comments/comment6.xml"/><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 Id="rId3" Type="http://schemas.openxmlformats.org/officeDocument/2006/relationships/image" Target="../media/image34.jpg"/></Relationships>
</file>

<file path=ppt/slides/_rels/slide29.xml.rels><?xml version="1.0" encoding="UTF-8" standalone="yes"?>
<Relationships xmlns="http://schemas.openxmlformats.org/package/2006/relationships"><Relationship Id="rId3" Type="http://schemas.openxmlformats.org/officeDocument/2006/relationships/hyperlink" Target="https://www.forbes.com.mx/la-verdadera-historia-del-tlcan/" TargetMode="External"/><Relationship Id="rId4" Type="http://schemas.openxmlformats.org/officeDocument/2006/relationships/hyperlink" Target="https://lflank.wordpress.com/2015/09/15/a-history-of-nafta/" TargetMode="External"/><Relationship Id="rId5" Type="http://schemas.openxmlformats.org/officeDocument/2006/relationships/hyperlink" Target="http://www.elfinanciero.com.mx/financial-times/puntos-clave-de-la-renegociacion-del-tlcan" TargetMode="External"/><Relationship Id="rId6" Type="http://schemas.openxmlformats.org/officeDocument/2006/relationships/hyperlink" Target="http://www.eluniversal.com.mx/cartera/economia/enterate-que-piden-mexico-eu-y-canada-en-la-renegociacion-del-tlcan" TargetMode="External"/><Relationship Id="rId7" Type="http://schemas.openxmlformats.org/officeDocument/2006/relationships/hyperlink" Target="http://www.tlcan.com.mx/certificado-de-origen.html" TargetMode="External"/><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fPZGx471Ug" TargetMode="External"/><Relationship Id="rId4"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afPZGx471Ug" TargetMode="External"/><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omments" Target="../comments/comment1.xm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comments" Target="../comments/comment2.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comments" Target="../comments/comment3.xm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ctrTitle"/>
          </p:nvPr>
        </p:nvSpPr>
        <p:spPr>
          <a:xfrm>
            <a:off x="1387200" y="1608400"/>
            <a:ext cx="6369600" cy="2545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x-none"/>
              <a:t>Tratado de libre comercio de América del norte</a:t>
            </a:r>
            <a:endParaRPr/>
          </a:p>
        </p:txBody>
      </p:sp>
      <p:pic>
        <p:nvPicPr>
          <p:cNvPr id="131" name="Shape 131" descr="Resultado de imagen para nafta signing ceremony"/>
          <p:cNvPicPr preferRelativeResize="0"/>
          <p:nvPr/>
        </p:nvPicPr>
        <p:blipFill rotWithShape="1">
          <a:blip r:embed="rId3">
            <a:alphaModFix amt="50000"/>
          </a:blip>
          <a:srcRect t="10311" b="10311"/>
          <a:stretch/>
        </p:blipFill>
        <p:spPr>
          <a:xfrm>
            <a:off x="0" y="0"/>
            <a:ext cx="9144004" cy="51434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Shape 189" descr="Resultado de imagen para china productos electronicos"/>
          <p:cNvPicPr preferRelativeResize="0"/>
          <p:nvPr/>
        </p:nvPicPr>
        <p:blipFill rotWithShape="1">
          <a:blip r:embed="rId3">
            <a:alphaModFix/>
          </a:blip>
          <a:srcRect l="11497" r="21307"/>
          <a:stretch/>
        </p:blipFill>
        <p:spPr>
          <a:xfrm>
            <a:off x="4011000" y="25"/>
            <a:ext cx="5133000" cy="5143501"/>
          </a:xfrm>
          <a:prstGeom prst="rect">
            <a:avLst/>
          </a:prstGeom>
          <a:noFill/>
          <a:ln>
            <a:noFill/>
          </a:ln>
        </p:spPr>
      </p:pic>
      <p:sp>
        <p:nvSpPr>
          <p:cNvPr id="190" name="Shape 190"/>
          <p:cNvSpPr txBox="1">
            <a:spLocks noGrp="1"/>
          </p:cNvSpPr>
          <p:nvPr>
            <p:ph type="ctrTitle"/>
          </p:nvPr>
        </p:nvSpPr>
        <p:spPr>
          <a:xfrm>
            <a:off x="442375" y="1312050"/>
            <a:ext cx="3112200" cy="30660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x-none" sz="1200">
                <a:solidFill>
                  <a:srgbClr val="434343"/>
                </a:solidFill>
                <a:latin typeface="Lato"/>
                <a:ea typeface="Lato"/>
                <a:cs typeface="Lato"/>
                <a:sym typeface="Lato"/>
              </a:rPr>
              <a:t>El resultado fue una guerra comercial global que se extendió durante los años 70 y principios de los 80. Para evitar las medidas proteccionistas de EE. UU., </a:t>
            </a:r>
            <a:endParaRPr sz="1200">
              <a:solidFill>
                <a:srgbClr val="434343"/>
              </a:solidFill>
              <a:latin typeface="Lato"/>
              <a:ea typeface="Lato"/>
              <a:cs typeface="Lato"/>
              <a:sym typeface="Lato"/>
            </a:endParaRPr>
          </a:p>
          <a:p>
            <a:pPr marL="0" lvl="0" indent="0" rtl="0">
              <a:lnSpc>
                <a:spcPct val="115000"/>
              </a:lnSpc>
              <a:spcBef>
                <a:spcPts val="1800"/>
              </a:spcBef>
              <a:spcAft>
                <a:spcPts val="0"/>
              </a:spcAft>
              <a:buClr>
                <a:schemeClr val="dk1"/>
              </a:buClr>
              <a:buSzPts val="1100"/>
              <a:buFont typeface="Arial"/>
              <a:buNone/>
            </a:pPr>
            <a:r>
              <a:rPr lang="x-none" sz="1200">
                <a:solidFill>
                  <a:srgbClr val="434343"/>
                </a:solidFill>
                <a:latin typeface="Lato"/>
                <a:ea typeface="Lato"/>
                <a:cs typeface="Lato"/>
                <a:sym typeface="Lato"/>
              </a:rPr>
              <a:t>Las empresas japonesas y alemanas comenzaron a ubicar sus instalaciones de fabricación en los EE.UU .; en todo el mundo, las corporaciones comenzaron a fortalecer su posición internacional comprando otras compañías, y un gran número de marcas que alguna vez fueron prominentes fueron compradas o impulsadas por la guerra económica.</a:t>
            </a:r>
            <a:endParaRPr sz="1200">
              <a:solidFill>
                <a:srgbClr val="434343"/>
              </a:solidFill>
              <a:latin typeface="Lato"/>
              <a:ea typeface="Lato"/>
              <a:cs typeface="Lato"/>
              <a:sym typeface="Lato"/>
            </a:endParaRPr>
          </a:p>
          <a:p>
            <a:pPr marL="0" lvl="0" indent="1028700" rtl="0">
              <a:lnSpc>
                <a:spcPct val="115000"/>
              </a:lnSpc>
              <a:spcBef>
                <a:spcPts val="1800"/>
              </a:spcBef>
              <a:spcAft>
                <a:spcPts val="0"/>
              </a:spcAft>
              <a:buClr>
                <a:schemeClr val="dk1"/>
              </a:buClr>
              <a:buSzPts val="1100"/>
              <a:buFont typeface="Arial"/>
              <a:buNone/>
            </a:pPr>
            <a:endParaRPr sz="1200">
              <a:solidFill>
                <a:srgbClr val="434343"/>
              </a:solidFill>
              <a:latin typeface="Lato"/>
              <a:ea typeface="Lato"/>
              <a:cs typeface="Lato"/>
              <a:sym typeface="Lato"/>
            </a:endParaRPr>
          </a:p>
          <a:p>
            <a:pPr marL="0" lvl="0" indent="0">
              <a:spcBef>
                <a:spcPts val="0"/>
              </a:spcBef>
              <a:spcAft>
                <a:spcPts val="0"/>
              </a:spcAft>
              <a:buNone/>
            </a:pPr>
            <a:endParaRPr sz="1200">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311700" y="1507025"/>
            <a:ext cx="3627600" cy="3439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x-none">
                <a:solidFill>
                  <a:schemeClr val="dk2"/>
                </a:solidFill>
              </a:rPr>
              <a:t>Para 1980, este fratricidio había convencido a los sobrevivientes globales de que este tipo de guerra competitiva era fatal, y buscaban la manera de acabar con ella. La política que proponían era eliminar el "proteccionismo" nacional en favor del "libre comercio" mundial, en virtud del cual se levantarían los aranceles, las cuotas y las restricciones a la importación y toda corporación sería libre de operar en cualquier país, en todo el mundo, bajo el mismo conjunto de reglas económicas, sin otorgar ninguna ventaja a ninguna corporación global.</a:t>
            </a:r>
            <a:endParaRPr>
              <a:solidFill>
                <a:schemeClr val="dk2"/>
              </a:solidFill>
            </a:endParaRPr>
          </a:p>
        </p:txBody>
      </p:sp>
      <p:sp>
        <p:nvSpPr>
          <p:cNvPr id="196" name="Shape 196"/>
          <p:cNvSpPr txBox="1">
            <a:spLocks noGrp="1"/>
          </p:cNvSpPr>
          <p:nvPr>
            <p:ph type="body" idx="2"/>
          </p:nvPr>
        </p:nvSpPr>
        <p:spPr>
          <a:xfrm>
            <a:off x="4536350" y="1507025"/>
            <a:ext cx="4099800" cy="33501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x-none">
                <a:solidFill>
                  <a:schemeClr val="dk2"/>
                </a:solidFill>
              </a:rPr>
              <a:t>Una de las primeras expresiones de apoyo político a la nueva política corporativa vino durante la campaña presidencial de 1979, cuando Ronald Reagan se postuló en una plataforma de "libre comercio". Después de que Reagan fuera elegido, los republicanos introdujeron, como parte de la Ley de Comercio y Aranceles de 1984, un proyecto de ley al Congreso que autorizaba a los Estados Unidos a negociar una serie de "acuerdos de libre comercio" en forma de tratados bilaterales con otras naciones que harían eliminar las "barreras comerciales" e introducir políticas de "libre comercio". </a:t>
            </a:r>
            <a:endParaRPr>
              <a:solidFill>
                <a:schemeClr val="dk2"/>
              </a:solidFill>
            </a:endParaRPr>
          </a:p>
        </p:txBody>
      </p:sp>
      <p:pic>
        <p:nvPicPr>
          <p:cNvPr id="197" name="Shape 197"/>
          <p:cNvPicPr preferRelativeResize="0"/>
          <p:nvPr/>
        </p:nvPicPr>
        <p:blipFill>
          <a:blip r:embed="rId3">
            <a:alphaModFix/>
          </a:blip>
          <a:stretch>
            <a:fillRect/>
          </a:stretch>
        </p:blipFill>
        <p:spPr>
          <a:xfrm rot="-507042">
            <a:off x="4039575" y="-125330"/>
            <a:ext cx="5093350" cy="1445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311700" y="1507025"/>
            <a:ext cx="8359800" cy="34392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1600"/>
              </a:spcAft>
              <a:buNone/>
            </a:pPr>
            <a:r>
              <a:rPr lang="x-none">
                <a:solidFill>
                  <a:schemeClr val="dk2"/>
                </a:solidFill>
              </a:rPr>
              <a:t>Las negociaciones pronto siguieron entre los Estados Unidos y Canadá para el Tratado de Libre Comercio entre Canadá y los Estados Unidos, que se firmó en 1988 y entró en vigor en 1989. El tratado eliminó prácticamente todas las restricciones y aranceles comerciales entre las dos naciones. Cuando el presidente George HW Bush asumió el cargo en 1989, comenzaron las negociaciones para otro tratado bilateral de comercio con México, y en 1991 Canadá sugirió que su tratado con EE. UU. Se fusionara con el próximo acuerdo mexicano para formar un nuevo acuerdo comercial tripartito que cubriera todo América. El acuerdo se conoció como el Tratado de Libre Comercio de América del Norte (TLCAN).</a:t>
            </a:r>
            <a:endParaRPr>
              <a:solidFill>
                <a:schemeClr val="dk2"/>
              </a:solidFill>
            </a:endParaRPr>
          </a:p>
        </p:txBody>
      </p:sp>
      <p:pic>
        <p:nvPicPr>
          <p:cNvPr id="203" name="Shape 203" descr="Resultado de imagen para nafta"/>
          <p:cNvPicPr preferRelativeResize="0"/>
          <p:nvPr/>
        </p:nvPicPr>
        <p:blipFill rotWithShape="1">
          <a:blip r:embed="rId3">
            <a:alphaModFix/>
          </a:blip>
          <a:srcRect l="5869" t="22664" r="6001" b="43355"/>
          <a:stretch/>
        </p:blipFill>
        <p:spPr>
          <a:xfrm>
            <a:off x="1379225" y="0"/>
            <a:ext cx="7764775" cy="1283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235500" y="2354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Principios</a:t>
            </a:r>
            <a:endParaRPr/>
          </a:p>
        </p:txBody>
      </p:sp>
      <p:sp>
        <p:nvSpPr>
          <p:cNvPr id="209" name="Shape 209"/>
          <p:cNvSpPr txBox="1"/>
          <p:nvPr/>
        </p:nvSpPr>
        <p:spPr>
          <a:xfrm>
            <a:off x="0" y="0"/>
            <a:ext cx="3968700" cy="5143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x-none"/>
              <a:t>El TLCAN se basa en principios fundamentales de transparencia, trato nacional y de trato de la nación más favorecida, establece sistemas propios de arbitraje, comprende capítulos como el de servicios, de la propiedad intelectual, de compras gubernamentales, de obra pública, la inversión extranjera, los energéticos, y destacan también por su importancia el Acuerdo Ecológico y el Laboral.</a:t>
            </a:r>
            <a:endParaRPr/>
          </a:p>
        </p:txBody>
      </p:sp>
      <p:pic>
        <p:nvPicPr>
          <p:cNvPr id="210" name="Shape 210"/>
          <p:cNvPicPr preferRelativeResize="0"/>
          <p:nvPr/>
        </p:nvPicPr>
        <p:blipFill>
          <a:blip r:embed="rId3">
            <a:alphaModFix/>
          </a:blip>
          <a:stretch>
            <a:fillRect/>
          </a:stretch>
        </p:blipFill>
        <p:spPr>
          <a:xfrm>
            <a:off x="4121100" y="0"/>
            <a:ext cx="5022900" cy="5143500"/>
          </a:xfrm>
          <a:prstGeom prst="rect">
            <a:avLst/>
          </a:prstGeom>
          <a:noFill/>
          <a:ln>
            <a:noFill/>
          </a:ln>
        </p:spPr>
      </p:pic>
      <p:pic>
        <p:nvPicPr>
          <p:cNvPr id="211" name="Shape 211"/>
          <p:cNvPicPr preferRelativeResize="0"/>
          <p:nvPr/>
        </p:nvPicPr>
        <p:blipFill>
          <a:blip r:embed="rId4">
            <a:alphaModFix/>
          </a:blip>
          <a:stretch>
            <a:fillRect/>
          </a:stretch>
        </p:blipFill>
        <p:spPr>
          <a:xfrm>
            <a:off x="2757155" y="3658450"/>
            <a:ext cx="1363951" cy="1394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Ventajas</a:t>
            </a:r>
            <a:endParaRPr/>
          </a:p>
        </p:txBody>
      </p:sp>
      <p:sp>
        <p:nvSpPr>
          <p:cNvPr id="217" name="Shape 217"/>
          <p:cNvSpPr txBox="1"/>
          <p:nvPr/>
        </p:nvSpPr>
        <p:spPr>
          <a:xfrm>
            <a:off x="3775975" y="719775"/>
            <a:ext cx="5142600" cy="3909000"/>
          </a:xfrm>
          <a:prstGeom prst="rect">
            <a:avLst/>
          </a:prstGeom>
          <a:noFill/>
          <a:ln>
            <a:noFill/>
          </a:ln>
        </p:spPr>
        <p:txBody>
          <a:bodyPr spcFirstLastPara="1" wrap="square" lIns="91425" tIns="91425" rIns="91425" bIns="91425" anchor="t" anchorCtr="0">
            <a:noAutofit/>
          </a:bodyPr>
          <a:lstStyle/>
          <a:p>
            <a:pPr marL="457200" lvl="0" indent="-317500" algn="just" rtl="0">
              <a:lnSpc>
                <a:spcPct val="115000"/>
              </a:lnSpc>
              <a:spcBef>
                <a:spcPts val="0"/>
              </a:spcBef>
              <a:spcAft>
                <a:spcPts val="0"/>
              </a:spcAft>
              <a:buClr>
                <a:schemeClr val="dk1"/>
              </a:buClr>
              <a:buSzPts val="1400"/>
              <a:buFont typeface="Times New Roman"/>
              <a:buChar char="●"/>
            </a:pPr>
            <a:r>
              <a:rPr lang="x-none">
                <a:solidFill>
                  <a:schemeClr val="dk1"/>
                </a:solidFill>
                <a:latin typeface="Times New Roman"/>
                <a:ea typeface="Times New Roman"/>
                <a:cs typeface="Times New Roman"/>
                <a:sym typeface="Times New Roman"/>
              </a:rPr>
              <a:t>los niveles de comercio e inversión de las tres naciones se han incrementado, generando un crecimiento económico sólido y constante, la creación de nuevos puestos de trabajo y una mayor variedad de servicios y bienes de consumo a mejores precios.</a:t>
            </a:r>
            <a:endParaRPr>
              <a:solidFill>
                <a:schemeClr val="dk1"/>
              </a:solidFill>
              <a:latin typeface="Times New Roman"/>
              <a:ea typeface="Times New Roman"/>
              <a:cs typeface="Times New Roman"/>
              <a:sym typeface="Times New Roman"/>
            </a:endParaRPr>
          </a:p>
          <a:p>
            <a:pPr marL="457200" lvl="0" indent="-317500" algn="just" rtl="0">
              <a:lnSpc>
                <a:spcPct val="115000"/>
              </a:lnSpc>
              <a:spcBef>
                <a:spcPts val="1000"/>
              </a:spcBef>
              <a:spcAft>
                <a:spcPts val="0"/>
              </a:spcAft>
              <a:buClr>
                <a:schemeClr val="dk1"/>
              </a:buClr>
              <a:buSzPts val="1400"/>
              <a:buFont typeface="Times New Roman"/>
              <a:buChar char="●"/>
            </a:pPr>
            <a:r>
              <a:rPr lang="x-none">
                <a:solidFill>
                  <a:schemeClr val="dk1"/>
                </a:solidFill>
                <a:latin typeface="Times New Roman"/>
                <a:ea typeface="Times New Roman"/>
                <a:cs typeface="Times New Roman"/>
                <a:sym typeface="Times New Roman"/>
              </a:rPr>
              <a:t>El comercio entre los países del </a:t>
            </a:r>
            <a:r>
              <a:rPr lang="x-none" b="1">
                <a:solidFill>
                  <a:schemeClr val="dk1"/>
                </a:solidFill>
                <a:latin typeface="Times New Roman"/>
                <a:ea typeface="Times New Roman"/>
                <a:cs typeface="Times New Roman"/>
                <a:sym typeface="Times New Roman"/>
              </a:rPr>
              <a:t>TLCAN</a:t>
            </a:r>
            <a:r>
              <a:rPr lang="x-none">
                <a:solidFill>
                  <a:schemeClr val="dk1"/>
                </a:solidFill>
                <a:latin typeface="Times New Roman"/>
                <a:ea typeface="Times New Roman"/>
                <a:cs typeface="Times New Roman"/>
                <a:sym typeface="Times New Roman"/>
              </a:rPr>
              <a:t> creció 128% desde que el acuerdo entró en vigor, lo que significó pasar de 297.000 millones de dólares en 1994 a 676.000 millones de dólares en 2000. </a:t>
            </a:r>
            <a:endParaRPr>
              <a:solidFill>
                <a:schemeClr val="dk1"/>
              </a:solidFill>
              <a:latin typeface="Times New Roman"/>
              <a:ea typeface="Times New Roman"/>
              <a:cs typeface="Times New Roman"/>
              <a:sym typeface="Times New Roman"/>
            </a:endParaRPr>
          </a:p>
          <a:p>
            <a:pPr marL="457200" lvl="0" indent="-317500" algn="just" rtl="0">
              <a:lnSpc>
                <a:spcPct val="115000"/>
              </a:lnSpc>
              <a:spcBef>
                <a:spcPts val="1000"/>
              </a:spcBef>
              <a:spcAft>
                <a:spcPts val="0"/>
              </a:spcAft>
              <a:buClr>
                <a:schemeClr val="dk1"/>
              </a:buClr>
              <a:buSzPts val="1400"/>
              <a:buFont typeface="Times New Roman"/>
              <a:buChar char="●"/>
            </a:pPr>
            <a:r>
              <a:rPr lang="x-none">
                <a:solidFill>
                  <a:schemeClr val="dk1"/>
                </a:solidFill>
                <a:latin typeface="Times New Roman"/>
                <a:ea typeface="Times New Roman"/>
                <a:cs typeface="Times New Roman"/>
                <a:sym typeface="Times New Roman"/>
              </a:rPr>
              <a:t>La eliminación progresiva de los aranceles a las importaciones dentro de la zona del </a:t>
            </a:r>
            <a:r>
              <a:rPr lang="x-none" b="1">
                <a:solidFill>
                  <a:schemeClr val="dk1"/>
                </a:solidFill>
                <a:latin typeface="Times New Roman"/>
                <a:ea typeface="Times New Roman"/>
                <a:cs typeface="Times New Roman"/>
                <a:sym typeface="Times New Roman"/>
              </a:rPr>
              <a:t>TLCAN</a:t>
            </a:r>
            <a:r>
              <a:rPr lang="x-none">
                <a:solidFill>
                  <a:schemeClr val="dk1"/>
                </a:solidFill>
                <a:latin typeface="Times New Roman"/>
                <a:ea typeface="Times New Roman"/>
                <a:cs typeface="Times New Roman"/>
                <a:sym typeface="Times New Roman"/>
              </a:rPr>
              <a:t> ha propiciado la reducción de los precios de bienes de consumo e insumos para la producción, lo que beneficia a empresas y familias.</a:t>
            </a:r>
            <a:endParaRPr>
              <a:solidFill>
                <a:schemeClr val="dk1"/>
              </a:solidFill>
              <a:latin typeface="Times New Roman"/>
              <a:ea typeface="Times New Roman"/>
              <a:cs typeface="Times New Roman"/>
              <a:sym typeface="Times New Roman"/>
            </a:endParaRPr>
          </a:p>
          <a:p>
            <a:pPr marL="0" lvl="0" indent="0">
              <a:spcBef>
                <a:spcPts val="1000"/>
              </a:spcBef>
              <a:spcAft>
                <a:spcPts val="1000"/>
              </a:spcAft>
              <a:buNone/>
            </a:pPr>
            <a:endParaRPr/>
          </a:p>
        </p:txBody>
      </p:sp>
      <p:pic>
        <p:nvPicPr>
          <p:cNvPr id="218" name="Shape 218"/>
          <p:cNvPicPr preferRelativeResize="0"/>
          <p:nvPr/>
        </p:nvPicPr>
        <p:blipFill>
          <a:blip r:embed="rId3">
            <a:alphaModFix/>
          </a:blip>
          <a:stretch>
            <a:fillRect/>
          </a:stretch>
        </p:blipFill>
        <p:spPr>
          <a:xfrm>
            <a:off x="188325" y="1252525"/>
            <a:ext cx="3524250" cy="2638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Desventajas </a:t>
            </a:r>
            <a:endParaRPr/>
          </a:p>
        </p:txBody>
      </p:sp>
      <p:pic>
        <p:nvPicPr>
          <p:cNvPr id="224" name="Shape 224"/>
          <p:cNvPicPr preferRelativeResize="0"/>
          <p:nvPr/>
        </p:nvPicPr>
        <p:blipFill>
          <a:blip r:embed="rId3">
            <a:alphaModFix/>
          </a:blip>
          <a:stretch>
            <a:fillRect/>
          </a:stretch>
        </p:blipFill>
        <p:spPr>
          <a:xfrm>
            <a:off x="4538075" y="0"/>
            <a:ext cx="4605925" cy="5143500"/>
          </a:xfrm>
          <a:prstGeom prst="rect">
            <a:avLst/>
          </a:prstGeom>
          <a:noFill/>
          <a:ln>
            <a:noFill/>
          </a:ln>
        </p:spPr>
      </p:pic>
      <p:sp>
        <p:nvSpPr>
          <p:cNvPr id="225" name="Shape 225"/>
          <p:cNvSpPr txBox="1"/>
          <p:nvPr/>
        </p:nvSpPr>
        <p:spPr>
          <a:xfrm>
            <a:off x="476250" y="1143300"/>
            <a:ext cx="3657600" cy="3771900"/>
          </a:xfrm>
          <a:prstGeom prst="rect">
            <a:avLst/>
          </a:prstGeom>
          <a:noFill/>
          <a:ln>
            <a:noFill/>
          </a:ln>
        </p:spPr>
        <p:txBody>
          <a:bodyPr spcFirstLastPara="1" wrap="square" lIns="91425" tIns="91425" rIns="91425" bIns="91425" anchor="t" anchorCtr="0">
            <a:noAutofit/>
          </a:bodyPr>
          <a:lstStyle/>
          <a:p>
            <a:pPr marL="457200" lvl="0" indent="-311150" rtl="0">
              <a:spcBef>
                <a:spcPts val="0"/>
              </a:spcBef>
              <a:spcAft>
                <a:spcPts val="0"/>
              </a:spcAft>
              <a:buClr>
                <a:srgbClr val="333333"/>
              </a:buClr>
              <a:buSzPts val="1300"/>
              <a:buChar char="●"/>
            </a:pPr>
            <a:r>
              <a:rPr lang="x-none" sz="1300">
                <a:solidFill>
                  <a:srgbClr val="333333"/>
                </a:solidFill>
              </a:rPr>
              <a:t>La tasa de pobreza de México de 52.3 por ciento en 2012 es casi idéntica a la tasa de pobreza de 1994.</a:t>
            </a:r>
            <a:endParaRPr sz="1300">
              <a:solidFill>
                <a:srgbClr val="333333"/>
              </a:solidFill>
            </a:endParaRPr>
          </a:p>
          <a:p>
            <a:pPr marL="0" lvl="0" indent="0" rtl="0">
              <a:spcBef>
                <a:spcPts val="0"/>
              </a:spcBef>
              <a:spcAft>
                <a:spcPts val="0"/>
              </a:spcAft>
              <a:buNone/>
            </a:pPr>
            <a:endParaRPr sz="1300">
              <a:solidFill>
                <a:srgbClr val="333333"/>
              </a:solidFill>
            </a:endParaRPr>
          </a:p>
          <a:p>
            <a:pPr marL="457200" lvl="0" indent="-311150" rtl="0">
              <a:spcBef>
                <a:spcPts val="0"/>
              </a:spcBef>
              <a:spcAft>
                <a:spcPts val="0"/>
              </a:spcAft>
              <a:buClr>
                <a:srgbClr val="333333"/>
              </a:buClr>
              <a:buSzPts val="1300"/>
              <a:buChar char="●"/>
            </a:pPr>
            <a:r>
              <a:rPr lang="x-none" sz="1300">
                <a:solidFill>
                  <a:srgbClr val="333333"/>
                </a:solidFill>
              </a:rPr>
              <a:t> El flujo de inversiones extranjeras (que en su mayoría era de procedencia estadounidense) se ha concentrado en sectores específicos y en las grandes empresas, generando una división regional de desarrollo en México.</a:t>
            </a:r>
            <a:endParaRPr sz="1300">
              <a:solidFill>
                <a:srgbClr val="333333"/>
              </a:solidFill>
            </a:endParaRPr>
          </a:p>
          <a:p>
            <a:pPr marL="0" lvl="0" indent="0" rtl="0">
              <a:spcBef>
                <a:spcPts val="0"/>
              </a:spcBef>
              <a:spcAft>
                <a:spcPts val="0"/>
              </a:spcAft>
              <a:buNone/>
            </a:pPr>
            <a:endParaRPr sz="1300">
              <a:solidFill>
                <a:srgbClr val="333333"/>
              </a:solidFill>
            </a:endParaRPr>
          </a:p>
          <a:p>
            <a:pPr marL="457200" lvl="0" indent="-311150" rtl="0">
              <a:spcBef>
                <a:spcPts val="0"/>
              </a:spcBef>
              <a:spcAft>
                <a:spcPts val="0"/>
              </a:spcAft>
              <a:buClr>
                <a:srgbClr val="333333"/>
              </a:buClr>
              <a:buSzPts val="1300"/>
              <a:buChar char="●"/>
            </a:pPr>
            <a:r>
              <a:rPr lang="x-none" sz="1300">
                <a:solidFill>
                  <a:srgbClr val="333333"/>
                </a:solidFill>
              </a:rPr>
              <a:t>Una de las industrias que se vio afectada al firmar el TLCAN fue la juguetera, pues más del 80% de los juguetes eran fabricados en el país. Cifra que se invirtió, en 1993 existía registro de 380 fabricantes, para 1995 el número disminuyó a 30</a:t>
            </a:r>
            <a:endParaRPr sz="1300">
              <a:solidFill>
                <a:srgbClr val="33333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descr="Resultado de imagen para north american free trade agreement certificate of origin"/>
          <p:cNvPicPr preferRelativeResize="0"/>
          <p:nvPr/>
        </p:nvPicPr>
        <p:blipFill rotWithShape="1">
          <a:blip r:embed="rId3">
            <a:alphaModFix/>
          </a:blip>
          <a:srcRect t="258" b="258"/>
          <a:stretch/>
        </p:blipFill>
        <p:spPr>
          <a:xfrm>
            <a:off x="5149150" y="0"/>
            <a:ext cx="3994851" cy="5143023"/>
          </a:xfrm>
          <a:prstGeom prst="rect">
            <a:avLst/>
          </a:prstGeom>
          <a:noFill/>
          <a:ln>
            <a:noFill/>
          </a:ln>
        </p:spPr>
      </p:pic>
      <p:sp>
        <p:nvSpPr>
          <p:cNvPr id="231" name="Shape 231"/>
          <p:cNvSpPr txBox="1">
            <a:spLocks noGrp="1"/>
          </p:cNvSpPr>
          <p:nvPr>
            <p:ph type="title"/>
          </p:nvPr>
        </p:nvSpPr>
        <p:spPr>
          <a:xfrm>
            <a:off x="311700" y="445025"/>
            <a:ext cx="4535400" cy="1763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solidFill>
                  <a:srgbClr val="434343"/>
                </a:solidFill>
              </a:rPr>
              <a:t>Certificado De Origen</a:t>
            </a:r>
            <a:endParaRPr>
              <a:solidFill>
                <a:srgbClr val="434343"/>
              </a:solidFill>
            </a:endParaRPr>
          </a:p>
        </p:txBody>
      </p:sp>
      <p:pic>
        <p:nvPicPr>
          <p:cNvPr id="232" name="Shape 232"/>
          <p:cNvPicPr preferRelativeResize="0"/>
          <p:nvPr/>
        </p:nvPicPr>
        <p:blipFill>
          <a:blip r:embed="rId4">
            <a:alphaModFix/>
          </a:blip>
          <a:stretch>
            <a:fillRect/>
          </a:stretch>
        </p:blipFill>
        <p:spPr>
          <a:xfrm>
            <a:off x="152400" y="3271725"/>
            <a:ext cx="1223925" cy="1279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1964825" y="151150"/>
            <a:ext cx="6939900" cy="4748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sz="1400">
                <a:solidFill>
                  <a:schemeClr val="dk2"/>
                </a:solidFill>
              </a:rPr>
              <a:t>Documento que permite a un importador o exportador manifestar el país o región de donde se considera originaria una mercancía, ya sea porque ésta haya sido obtenida en su totalidad (vegetales, animales y minerales) o que haya sido suficientemente transformada, integrándose a través de procesos productivos con el suficiente valor agregado para considerarlo como totalmente fabricado de dicho país o región.</a:t>
            </a:r>
            <a:endParaRPr sz="1400">
              <a:solidFill>
                <a:schemeClr val="dk2"/>
              </a:solidFill>
            </a:endParaRPr>
          </a:p>
          <a:p>
            <a:pPr marL="0" lvl="0" indent="0">
              <a:spcBef>
                <a:spcPts val="1600"/>
              </a:spcBef>
              <a:spcAft>
                <a:spcPts val="0"/>
              </a:spcAft>
              <a:buNone/>
            </a:pPr>
            <a:endParaRPr sz="1400">
              <a:solidFill>
                <a:schemeClr val="dk2"/>
              </a:solidFill>
            </a:endParaRPr>
          </a:p>
          <a:p>
            <a:pPr marL="0" lvl="0" indent="0">
              <a:spcBef>
                <a:spcPts val="1600"/>
              </a:spcBef>
              <a:spcAft>
                <a:spcPts val="0"/>
              </a:spcAft>
              <a:buNone/>
            </a:pPr>
            <a:endParaRPr sz="1400">
              <a:solidFill>
                <a:schemeClr val="dk2"/>
              </a:solidFill>
            </a:endParaRPr>
          </a:p>
          <a:p>
            <a:pPr marL="0" lvl="0" indent="0">
              <a:spcBef>
                <a:spcPts val="1600"/>
              </a:spcBef>
              <a:spcAft>
                <a:spcPts val="0"/>
              </a:spcAft>
              <a:buNone/>
            </a:pPr>
            <a:endParaRPr sz="1400">
              <a:solidFill>
                <a:schemeClr val="dk2"/>
              </a:solidFill>
            </a:endParaRPr>
          </a:p>
          <a:p>
            <a:pPr marL="0" lvl="0" indent="0">
              <a:spcBef>
                <a:spcPts val="1600"/>
              </a:spcBef>
              <a:spcAft>
                <a:spcPts val="0"/>
              </a:spcAft>
              <a:buNone/>
            </a:pPr>
            <a:endParaRPr sz="1400">
              <a:solidFill>
                <a:schemeClr val="dk2"/>
              </a:solidFill>
            </a:endParaRPr>
          </a:p>
          <a:p>
            <a:pPr marL="0" lvl="0" indent="0">
              <a:spcBef>
                <a:spcPts val="1600"/>
              </a:spcBef>
              <a:spcAft>
                <a:spcPts val="1600"/>
              </a:spcAft>
              <a:buNone/>
            </a:pPr>
            <a:r>
              <a:rPr lang="x-none" sz="1400">
                <a:solidFill>
                  <a:schemeClr val="dk2"/>
                </a:solidFill>
              </a:rPr>
              <a:t>Dependiendo del TLC o Acuerdo Comercial Internacional celebrado por nuestro país, el Certificado de Origen puede requerir de la validación oficial de una autoridad competente como entidad certificadora (Secretaría de Economía)-, o sólo ser emitido por el exportador. De igual manera, el Certificado de Origen, puede ser de formato controlado o de libre reproducción.</a:t>
            </a:r>
            <a:br>
              <a:rPr lang="x-none" sz="1400">
                <a:solidFill>
                  <a:schemeClr val="dk2"/>
                </a:solidFill>
              </a:rPr>
            </a:br>
            <a:endParaRPr sz="1400">
              <a:solidFill>
                <a:schemeClr val="dk2"/>
              </a:solidFill>
            </a:endParaRPr>
          </a:p>
        </p:txBody>
      </p:sp>
      <p:pic>
        <p:nvPicPr>
          <p:cNvPr id="238" name="Shape 238" descr="Imagen relacionada"/>
          <p:cNvPicPr preferRelativeResize="0"/>
          <p:nvPr/>
        </p:nvPicPr>
        <p:blipFill rotWithShape="1">
          <a:blip r:embed="rId3">
            <a:alphaModFix/>
          </a:blip>
          <a:srcRect t="30497"/>
          <a:stretch/>
        </p:blipFill>
        <p:spPr>
          <a:xfrm>
            <a:off x="2746100" y="1587350"/>
            <a:ext cx="5176925" cy="1726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0" y="0"/>
            <a:ext cx="8762400" cy="792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x-none" sz="1800" b="1" u="sng">
                <a:solidFill>
                  <a:srgbClr val="5E696C"/>
                </a:solidFill>
                <a:latin typeface="Lato"/>
                <a:ea typeface="Lato"/>
                <a:cs typeface="Lato"/>
                <a:sym typeface="Lato"/>
              </a:rPr>
              <a:t>Artículo 401.- Bienes originarios- </a:t>
            </a:r>
            <a:r>
              <a:rPr lang="x-none" sz="1800">
                <a:latin typeface="Lato"/>
                <a:ea typeface="Lato"/>
                <a:cs typeface="Lato"/>
                <a:sym typeface="Lato"/>
              </a:rPr>
              <a:t>Un bien será originario de territorio de una Parte cuando: </a:t>
            </a:r>
            <a:endParaRPr sz="1800">
              <a:latin typeface="Lato"/>
              <a:ea typeface="Lato"/>
              <a:cs typeface="Lato"/>
              <a:sym typeface="Lato"/>
            </a:endParaRPr>
          </a:p>
        </p:txBody>
      </p:sp>
      <p:graphicFrame>
        <p:nvGraphicFramePr>
          <p:cNvPr id="244" name="Shape 244"/>
          <p:cNvGraphicFramePr/>
          <p:nvPr/>
        </p:nvGraphicFramePr>
        <p:xfrm>
          <a:off x="0" y="793000"/>
          <a:ext cx="9144000" cy="5106930"/>
        </p:xfrm>
        <a:graphic>
          <a:graphicData uri="http://schemas.openxmlformats.org/drawingml/2006/table">
            <a:tbl>
              <a:tblPr>
                <a:noFill/>
                <a:tableStyleId>{C1367B1F-DB1C-4A5C-8354-D8F95083E956}</a:tableStyleId>
              </a:tblPr>
              <a:tblGrid>
                <a:gridCol w="9144000"/>
              </a:tblGrid>
              <a:tr h="534700">
                <a:tc>
                  <a:txBody>
                    <a:bodyPr/>
                    <a:lstStyle/>
                    <a:p>
                      <a:pPr marL="0" lvl="0" indent="0" rtl="0">
                        <a:spcBef>
                          <a:spcPts val="0"/>
                        </a:spcBef>
                        <a:spcAft>
                          <a:spcPts val="0"/>
                        </a:spcAft>
                        <a:buNone/>
                      </a:pPr>
                      <a:r>
                        <a:rPr lang="x-none"/>
                        <a:t>a) </a:t>
                      </a:r>
                      <a:r>
                        <a:rPr lang="x-none" b="1" u="sng"/>
                        <a:t>el bien sea obtenido en su totalidad o producido enteramente en territorio de una o más de las Partes</a:t>
                      </a:r>
                      <a:r>
                        <a:rPr lang="x-none"/>
                        <a:t>, según la definición del Artículo 415; </a:t>
                      </a:r>
                      <a:endParaRPr/>
                    </a:p>
                  </a:txBody>
                  <a:tcPr marL="91425" marR="91425" marT="91425" marB="91425">
                    <a:solidFill>
                      <a:srgbClr val="FFFF00"/>
                    </a:solidFill>
                  </a:tcPr>
                </a:tc>
              </a:tr>
              <a:tr h="655850">
                <a:tc>
                  <a:txBody>
                    <a:bodyPr/>
                    <a:lstStyle/>
                    <a:p>
                      <a:pPr marL="0" lvl="0" indent="0" rtl="0">
                        <a:spcBef>
                          <a:spcPts val="0"/>
                        </a:spcBef>
                        <a:spcAft>
                          <a:spcPts val="0"/>
                        </a:spcAft>
                        <a:buNone/>
                      </a:pPr>
                      <a:r>
                        <a:rPr lang="x-none"/>
                        <a:t>b) </a:t>
                      </a:r>
                      <a:r>
                        <a:rPr lang="x-none" b="1" u="sng"/>
                        <a:t>cada uno de los materiales no originarios que se utilicen en la producción del bien sufra uno de los cambios de clasificación arancelaria</a:t>
                      </a:r>
                      <a:r>
                        <a:rPr lang="x-none"/>
                        <a:t> dispuestos en el Anexo 401 </a:t>
                      </a:r>
                      <a:endParaRPr/>
                    </a:p>
                  </a:txBody>
                  <a:tcPr marL="91425" marR="91425" marT="91425" marB="91425">
                    <a:solidFill>
                      <a:srgbClr val="F89CFF"/>
                    </a:solidFill>
                  </a:tcPr>
                </a:tc>
              </a:tr>
              <a:tr h="655850">
                <a:tc>
                  <a:txBody>
                    <a:bodyPr/>
                    <a:lstStyle/>
                    <a:p>
                      <a:pPr marL="0" lvl="0" indent="0" rtl="0">
                        <a:spcBef>
                          <a:spcPts val="0"/>
                        </a:spcBef>
                        <a:spcAft>
                          <a:spcPts val="0"/>
                        </a:spcAft>
                        <a:buNone/>
                      </a:pPr>
                      <a:r>
                        <a:rPr lang="x-none">
                          <a:solidFill>
                            <a:srgbClr val="FFFFFF"/>
                          </a:solidFill>
                        </a:rPr>
                        <a:t>c) </a:t>
                      </a:r>
                      <a:r>
                        <a:rPr lang="x-none" b="1" u="sng">
                          <a:solidFill>
                            <a:srgbClr val="FFFFFF"/>
                          </a:solidFill>
                        </a:rPr>
                        <a:t>el bien se produzca enteramente en territorio de una o más de las Partes, a partir exclusivamente de materiales originarios</a:t>
                      </a:r>
                      <a:r>
                        <a:rPr lang="x-none">
                          <a:solidFill>
                            <a:srgbClr val="FFFFFF"/>
                          </a:solidFill>
                        </a:rPr>
                        <a:t>; o </a:t>
                      </a:r>
                      <a:endParaRPr>
                        <a:solidFill>
                          <a:srgbClr val="FFFFFF"/>
                        </a:solidFill>
                      </a:endParaRPr>
                    </a:p>
                  </a:txBody>
                  <a:tcPr marL="91425" marR="91425" marT="91425" marB="91425">
                    <a:solidFill>
                      <a:srgbClr val="284F7D"/>
                    </a:solidFill>
                  </a:tcPr>
                </a:tc>
              </a:tr>
              <a:tr h="655850">
                <a:tc>
                  <a:txBody>
                    <a:bodyPr/>
                    <a:lstStyle/>
                    <a:p>
                      <a:pPr marL="0" lvl="0" indent="0" rtl="0">
                        <a:spcBef>
                          <a:spcPts val="0"/>
                        </a:spcBef>
                        <a:spcAft>
                          <a:spcPts val="0"/>
                        </a:spcAft>
                        <a:buNone/>
                      </a:pPr>
                      <a:r>
                        <a:rPr lang="x-none"/>
                        <a:t>d) excepto para bienes comprendidos en los Capítulos 61 a 63 del Sistema Armonizado, </a:t>
                      </a:r>
                      <a:r>
                        <a:rPr lang="x-none" u="sng"/>
                        <a:t>el bien sea producido enteramente en territorio de una o más de las Partes, pero uno o más de los materiales no originarios utilizados en la producción del bien y considerados como partes de conformidad con el Sistema Armonizado, no sufra un cambio de clasificación arancelaria debido a que: </a:t>
                      </a:r>
                      <a:endParaRPr u="sng"/>
                    </a:p>
                    <a:p>
                      <a:pPr marL="0" lvl="0" indent="0" rtl="0">
                        <a:spcBef>
                          <a:spcPts val="0"/>
                        </a:spcBef>
                        <a:spcAft>
                          <a:spcPts val="0"/>
                        </a:spcAft>
                        <a:buNone/>
                      </a:pPr>
                      <a:r>
                        <a:rPr lang="x-none" u="sng"/>
                        <a:t>i. el bien se ha importado a territorio de una Parte sin ensamblar o desensamblado, pero se ha clasificado como un bien ensamblado;</a:t>
                      </a:r>
                      <a:r>
                        <a:rPr lang="x-none"/>
                        <a:t> o </a:t>
                      </a:r>
                      <a:endParaRPr/>
                    </a:p>
                    <a:p>
                      <a:pPr marL="0" lvl="0" indent="0" rtl="0">
                        <a:spcBef>
                          <a:spcPts val="0"/>
                        </a:spcBef>
                        <a:spcAft>
                          <a:spcPts val="0"/>
                        </a:spcAft>
                        <a:buNone/>
                      </a:pPr>
                      <a:r>
                        <a:rPr lang="x-none"/>
                        <a:t>ii. </a:t>
                      </a:r>
                      <a:r>
                        <a:rPr lang="x-none" u="sng"/>
                        <a:t>la partida para el bien sea la misma tanto para el bien como para sus partes y los describa específicamente, y esa partida no se divida en subpartidas</a:t>
                      </a:r>
                      <a:r>
                        <a:rPr lang="x-none"/>
                        <a:t>, o la subpartida arancelaria sea la misma tanto para el bien como para sus partes y los describa específicamente; siempre que el valor del contenido regional del bien, determinado de acuerdo con el Artículo 402, no sea inferior al 60 por ciento cuando se utilice el método de valor de transacción, ni al 50 por ciento cuando se emplee el método de costo neto.</a:t>
                      </a:r>
                      <a:endParaRPr/>
                    </a:p>
                  </a:txBody>
                  <a:tcPr marL="91425" marR="91425" marT="91425" marB="91425">
                    <a:solidFill>
                      <a:srgbClr val="00FFFF"/>
                    </a:solidFill>
                  </a:tcPr>
                </a:tc>
              </a:tr>
              <a:tr h="655850">
                <a:tc>
                  <a:txBody>
                    <a:bodyPr/>
                    <a:lstStyle/>
                    <a:p>
                      <a:endParaRPr lang="es-ES_tradnl"/>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title="Reglas de Origen del TLC">
            <a:hlinkClick r:id="rId3"/>
          </p:cNvPr>
          <p:cNvPicPr preferRelativeResize="0"/>
          <p:nvPr/>
        </p:nvPicPr>
        <p:blipFill>
          <a:blip r:embed="rId4">
            <a:alphaModFix/>
          </a:blip>
          <a:stretch>
            <a:fillRect/>
          </a:stretch>
        </p:blipFill>
        <p:spPr>
          <a:xfrm>
            <a:off x="1892300" y="561975"/>
            <a:ext cx="5359400" cy="4019550"/>
          </a:xfrm>
          <a:prstGeom prst="rect">
            <a:avLst/>
          </a:prstGeom>
          <a:noFill/>
          <a:ln>
            <a:noFill/>
          </a:ln>
        </p:spPr>
      </p:pic>
      <p:pic>
        <p:nvPicPr>
          <p:cNvPr id="250" name="Shape 250"/>
          <p:cNvPicPr preferRelativeResize="0"/>
          <p:nvPr/>
        </p:nvPicPr>
        <p:blipFill>
          <a:blip r:embed="rId5">
            <a:alphaModFix/>
          </a:blip>
          <a:stretch>
            <a:fillRect/>
          </a:stretch>
        </p:blipFill>
        <p:spPr>
          <a:xfrm>
            <a:off x="7544389" y="561975"/>
            <a:ext cx="1393925" cy="1457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63750" y="554850"/>
            <a:ext cx="3855900" cy="4033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x-none">
                <a:solidFill>
                  <a:schemeClr val="dk2"/>
                </a:solidFill>
              </a:rPr>
              <a:t>Contenido</a:t>
            </a:r>
            <a:endParaRPr>
              <a:solidFill>
                <a:schemeClr val="dk2"/>
              </a:solidFill>
            </a:endParaRPr>
          </a:p>
        </p:txBody>
      </p:sp>
      <p:sp>
        <p:nvSpPr>
          <p:cNvPr id="137" name="Shape 137"/>
          <p:cNvSpPr txBox="1">
            <a:spLocks noGrp="1"/>
          </p:cNvSpPr>
          <p:nvPr>
            <p:ph type="body" idx="1"/>
          </p:nvPr>
        </p:nvSpPr>
        <p:spPr>
          <a:xfrm>
            <a:off x="4947374" y="554850"/>
            <a:ext cx="3855900" cy="4033800"/>
          </a:xfrm>
          <a:prstGeom prst="rect">
            <a:avLst/>
          </a:prstGeom>
        </p:spPr>
        <p:txBody>
          <a:bodyPr spcFirstLastPara="1" wrap="square" lIns="91425" tIns="91425" rIns="91425" bIns="91425" anchor="ctr" anchorCtr="0">
            <a:noAutofit/>
          </a:bodyPr>
          <a:lstStyle/>
          <a:p>
            <a:pPr marL="457200" lvl="0" indent="-330200">
              <a:spcBef>
                <a:spcPts val="0"/>
              </a:spcBef>
              <a:spcAft>
                <a:spcPts val="0"/>
              </a:spcAft>
              <a:buSzPts val="1600"/>
              <a:buChar char="●"/>
            </a:pPr>
            <a:r>
              <a:rPr lang="x-none"/>
              <a:t>¿Qué es?</a:t>
            </a:r>
            <a:endParaRPr/>
          </a:p>
          <a:p>
            <a:pPr marL="457200" lvl="0" indent="-330200">
              <a:spcBef>
                <a:spcPts val="0"/>
              </a:spcBef>
              <a:spcAft>
                <a:spcPts val="0"/>
              </a:spcAft>
              <a:buSzPts val="1600"/>
              <a:buChar char="●"/>
            </a:pPr>
            <a:r>
              <a:rPr lang="x-none"/>
              <a:t>Propósitos</a:t>
            </a:r>
            <a:endParaRPr/>
          </a:p>
          <a:p>
            <a:pPr marL="457200" lvl="0" indent="-330200">
              <a:spcBef>
                <a:spcPts val="0"/>
              </a:spcBef>
              <a:spcAft>
                <a:spcPts val="0"/>
              </a:spcAft>
              <a:buSzPts val="1600"/>
              <a:buChar char="●"/>
            </a:pPr>
            <a:r>
              <a:rPr lang="x-none"/>
              <a:t>Historia</a:t>
            </a:r>
            <a:endParaRPr/>
          </a:p>
          <a:p>
            <a:pPr marL="457200" lvl="0" indent="-330200">
              <a:spcBef>
                <a:spcPts val="0"/>
              </a:spcBef>
              <a:spcAft>
                <a:spcPts val="0"/>
              </a:spcAft>
              <a:buSzPts val="1600"/>
              <a:buChar char="●"/>
            </a:pPr>
            <a:r>
              <a:rPr lang="x-none"/>
              <a:t>Principios</a:t>
            </a:r>
            <a:endParaRPr/>
          </a:p>
          <a:p>
            <a:pPr marL="457200" lvl="0" indent="-330200">
              <a:spcBef>
                <a:spcPts val="0"/>
              </a:spcBef>
              <a:spcAft>
                <a:spcPts val="0"/>
              </a:spcAft>
              <a:buSzPts val="1600"/>
              <a:buChar char="●"/>
            </a:pPr>
            <a:r>
              <a:rPr lang="x-none"/>
              <a:t>Ventajas y Desventajas</a:t>
            </a:r>
            <a:endParaRPr/>
          </a:p>
          <a:p>
            <a:pPr marL="457200" lvl="0" indent="-330200" rtl="0">
              <a:spcBef>
                <a:spcPts val="0"/>
              </a:spcBef>
              <a:spcAft>
                <a:spcPts val="0"/>
              </a:spcAft>
              <a:buSzPts val="1600"/>
              <a:buChar char="●"/>
            </a:pPr>
            <a:r>
              <a:rPr lang="x-none"/>
              <a:t>Certificado de origen</a:t>
            </a:r>
            <a:endParaRPr/>
          </a:p>
          <a:p>
            <a:pPr marL="457200" lvl="0" indent="-330200">
              <a:spcBef>
                <a:spcPts val="0"/>
              </a:spcBef>
              <a:spcAft>
                <a:spcPts val="0"/>
              </a:spcAft>
              <a:buSzPts val="1600"/>
              <a:buChar char="●"/>
            </a:pPr>
            <a:r>
              <a:rPr lang="x-none"/>
              <a:t>Renegociación</a:t>
            </a:r>
            <a:endParaRPr/>
          </a:p>
          <a:p>
            <a:pPr marL="457200" lvl="0" indent="-330200" rtl="0">
              <a:spcBef>
                <a:spcPts val="0"/>
              </a:spcBef>
              <a:spcAft>
                <a:spcPts val="0"/>
              </a:spcAft>
              <a:buSzPts val="1600"/>
              <a:buChar char="●"/>
            </a:pPr>
            <a:r>
              <a:rPr lang="x-none"/>
              <a:t>Perspectiva mexicana</a:t>
            </a:r>
            <a:endParaRPr/>
          </a:p>
          <a:p>
            <a:pPr marL="0" lvl="0" indent="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Renegociación </a:t>
            </a:r>
            <a:endParaRPr/>
          </a:p>
        </p:txBody>
      </p:sp>
      <p:pic>
        <p:nvPicPr>
          <p:cNvPr id="256" name="Shape 256"/>
          <p:cNvPicPr preferRelativeResize="0"/>
          <p:nvPr/>
        </p:nvPicPr>
        <p:blipFill>
          <a:blip r:embed="rId3">
            <a:alphaModFix/>
          </a:blip>
          <a:stretch>
            <a:fillRect/>
          </a:stretch>
        </p:blipFill>
        <p:spPr>
          <a:xfrm>
            <a:off x="1517650" y="1017725"/>
            <a:ext cx="5667324" cy="4163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Que pide cada país?</a:t>
            </a:r>
            <a:endParaRPr/>
          </a:p>
        </p:txBody>
      </p:sp>
      <p:sp>
        <p:nvSpPr>
          <p:cNvPr id="262" name="Shape 2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63" name="Shape 263"/>
          <p:cNvPicPr preferRelativeResize="0"/>
          <p:nvPr/>
        </p:nvPicPr>
        <p:blipFill>
          <a:blip r:embed="rId3">
            <a:alphaModFix/>
          </a:blip>
          <a:stretch>
            <a:fillRect/>
          </a:stretch>
        </p:blipFill>
        <p:spPr>
          <a:xfrm rot="-10">
            <a:off x="0" y="7"/>
            <a:ext cx="4842099" cy="2781286"/>
          </a:xfrm>
          <a:prstGeom prst="rect">
            <a:avLst/>
          </a:prstGeom>
          <a:noFill/>
          <a:ln>
            <a:noFill/>
          </a:ln>
        </p:spPr>
      </p:pic>
      <p:pic>
        <p:nvPicPr>
          <p:cNvPr id="264" name="Shape 264"/>
          <p:cNvPicPr preferRelativeResize="0"/>
          <p:nvPr/>
        </p:nvPicPr>
        <p:blipFill>
          <a:blip r:embed="rId4">
            <a:alphaModFix/>
          </a:blip>
          <a:stretch>
            <a:fillRect/>
          </a:stretch>
        </p:blipFill>
        <p:spPr>
          <a:xfrm rot="-9">
            <a:off x="4842100" y="1485906"/>
            <a:ext cx="4301899" cy="36889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270" name="Shape 270"/>
          <p:cNvPicPr preferRelativeResize="0"/>
          <p:nvPr/>
        </p:nvPicPr>
        <p:blipFill>
          <a:blip r:embed="rId3">
            <a:alphaModFix/>
          </a:blip>
          <a:stretch>
            <a:fillRect/>
          </a:stretch>
        </p:blipFill>
        <p:spPr>
          <a:xfrm>
            <a:off x="0" y="0"/>
            <a:ext cx="4565649" cy="2774950"/>
          </a:xfrm>
          <a:prstGeom prst="rect">
            <a:avLst/>
          </a:prstGeom>
          <a:noFill/>
          <a:ln>
            <a:noFill/>
          </a:ln>
        </p:spPr>
      </p:pic>
      <p:pic>
        <p:nvPicPr>
          <p:cNvPr id="271" name="Shape 271"/>
          <p:cNvPicPr preferRelativeResize="0"/>
          <p:nvPr/>
        </p:nvPicPr>
        <p:blipFill>
          <a:blip r:embed="rId4">
            <a:alphaModFix/>
          </a:blip>
          <a:stretch>
            <a:fillRect/>
          </a:stretch>
        </p:blipFill>
        <p:spPr>
          <a:xfrm>
            <a:off x="4565650" y="1466850"/>
            <a:ext cx="4502150" cy="3676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277" name="Shape 277"/>
          <p:cNvPicPr preferRelativeResize="0"/>
          <p:nvPr/>
        </p:nvPicPr>
        <p:blipFill>
          <a:blip r:embed="rId3">
            <a:alphaModFix/>
          </a:blip>
          <a:stretch>
            <a:fillRect/>
          </a:stretch>
        </p:blipFill>
        <p:spPr>
          <a:xfrm>
            <a:off x="0" y="0"/>
            <a:ext cx="4870451" cy="3201138"/>
          </a:xfrm>
          <a:prstGeom prst="rect">
            <a:avLst/>
          </a:prstGeom>
          <a:noFill/>
          <a:ln>
            <a:noFill/>
          </a:ln>
        </p:spPr>
      </p:pic>
      <p:pic>
        <p:nvPicPr>
          <p:cNvPr id="278" name="Shape 278"/>
          <p:cNvPicPr preferRelativeResize="0"/>
          <p:nvPr/>
        </p:nvPicPr>
        <p:blipFill>
          <a:blip r:embed="rId4">
            <a:alphaModFix/>
          </a:blip>
          <a:stretch>
            <a:fillRect/>
          </a:stretch>
        </p:blipFill>
        <p:spPr>
          <a:xfrm>
            <a:off x="4870450" y="1170125"/>
            <a:ext cx="4273550" cy="3973376"/>
          </a:xfrm>
          <a:prstGeom prst="rect">
            <a:avLst/>
          </a:prstGeom>
          <a:noFill/>
          <a:ln>
            <a:noFill/>
          </a:ln>
        </p:spPr>
      </p:pic>
      <p:pic>
        <p:nvPicPr>
          <p:cNvPr id="279" name="Shape 279"/>
          <p:cNvPicPr preferRelativeResize="0"/>
          <p:nvPr/>
        </p:nvPicPr>
        <p:blipFill>
          <a:blip r:embed="rId5">
            <a:alphaModFix/>
          </a:blip>
          <a:stretch>
            <a:fillRect/>
          </a:stretch>
        </p:blipFill>
        <p:spPr>
          <a:xfrm>
            <a:off x="3034775" y="3585431"/>
            <a:ext cx="1183300" cy="1237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Shape 284" descr="Todos los días, las noticias nos hablan del TLCAN pero nos abruman un poco con tantas cosas y ya ni sabemos en que acordaron Canadá, México y Estados Unidos. Por eso, te preparé un video para resumirte todo los que pasó en las 4 rondas que van desde el inicio de la renegociación.&#10;&#10;Si quieres saber más sobre lo que es el TLCAN revisa mi otra video: https://www.youtube.com/watch?v=8_SuK66br5w" title="TLCAN: el resumen de las rondas en 7 minutos">
            <a:hlinkClick r:id="rId3"/>
          </p:cNvPr>
          <p:cNvPicPr preferRelativeResize="0"/>
          <p:nvPr/>
        </p:nvPicPr>
        <p:blipFill>
          <a:blip r:embed="rId4">
            <a:alphaModFix/>
          </a:blip>
          <a:stretch>
            <a:fillRect/>
          </a:stretch>
        </p:blipFill>
        <p:spPr>
          <a:xfrm>
            <a:off x="1098950" y="146050"/>
            <a:ext cx="68580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Shape 289" descr="Resultado de imagen para obama trudeau peña"/>
          <p:cNvPicPr preferRelativeResize="0"/>
          <p:nvPr/>
        </p:nvPicPr>
        <p:blipFill rotWithShape="1">
          <a:blip r:embed="rId3">
            <a:alphaModFix amt="50000"/>
          </a:blip>
          <a:srcRect t="99" b="109"/>
          <a:stretch/>
        </p:blipFill>
        <p:spPr>
          <a:xfrm>
            <a:off x="0" y="0"/>
            <a:ext cx="9144005" cy="5143497"/>
          </a:xfrm>
          <a:prstGeom prst="rect">
            <a:avLst/>
          </a:prstGeom>
          <a:noFill/>
          <a:ln>
            <a:noFill/>
          </a:ln>
        </p:spPr>
      </p:pic>
      <p:sp>
        <p:nvSpPr>
          <p:cNvPr id="290" name="Shape 290"/>
          <p:cNvSpPr txBox="1">
            <a:spLocks noGrp="1"/>
          </p:cNvSpPr>
          <p:nvPr>
            <p:ph type="ctrTitle"/>
          </p:nvPr>
        </p:nvSpPr>
        <p:spPr>
          <a:xfrm>
            <a:off x="776550" y="2951400"/>
            <a:ext cx="7590900" cy="2640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x-none" b="0"/>
              <a:t>La posición de México en el TLCAN</a:t>
            </a:r>
            <a:endParaRPr b="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305450" y="525950"/>
            <a:ext cx="3132900" cy="1587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x-none"/>
              <a:t>Expectativas al nacimiento del TLCAN</a:t>
            </a:r>
            <a:endParaRPr/>
          </a:p>
        </p:txBody>
      </p:sp>
      <p:sp>
        <p:nvSpPr>
          <p:cNvPr id="296" name="Shape 296"/>
          <p:cNvSpPr txBox="1">
            <a:spLocks noGrp="1"/>
          </p:cNvSpPr>
          <p:nvPr>
            <p:ph type="body" idx="1"/>
          </p:nvPr>
        </p:nvSpPr>
        <p:spPr>
          <a:xfrm>
            <a:off x="4629750" y="665650"/>
            <a:ext cx="4206600" cy="4018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x-none" sz="1600"/>
              <a:t>A finales de 1993; en vísperas de que entrara en vigor el TLCAN en México, la sociedad mexicana tenía una expectativa muy diferente a lo que en realidad era. Si, entrarían nuevos productos a México; más baratos y de mejor calidad, pero aún así la gente esperaba que hubiera una exorbitante generación de empleos y crecimiento de inversión. </a:t>
            </a:r>
            <a:endParaRPr sz="1600"/>
          </a:p>
          <a:p>
            <a:pPr marL="0" lvl="0" indent="0" rtl="0">
              <a:spcBef>
                <a:spcPts val="1600"/>
              </a:spcBef>
              <a:spcAft>
                <a:spcPts val="0"/>
              </a:spcAft>
              <a:buNone/>
            </a:pPr>
            <a:r>
              <a:rPr lang="x-none" sz="1600"/>
              <a:t>Los altos estándares esperados provocaron que se sobrevendiera la idea, haciendo creer que cualquier mexicano saldría mayormente beneficiado por el tratado.</a:t>
            </a:r>
            <a:endParaRPr sz="1600"/>
          </a:p>
          <a:p>
            <a:pPr marL="0" lvl="0" indent="0" rtl="0">
              <a:spcBef>
                <a:spcPts val="1600"/>
              </a:spcBef>
              <a:spcAft>
                <a:spcPts val="0"/>
              </a:spcAft>
              <a:buNone/>
            </a:pPr>
            <a:endParaRPr sz="1600"/>
          </a:p>
          <a:p>
            <a:pPr marL="0" lvl="0" indent="0" rtl="0">
              <a:spcBef>
                <a:spcPts val="1600"/>
              </a:spcBef>
              <a:spcAft>
                <a:spcPts val="1600"/>
              </a:spcAft>
              <a:buNone/>
            </a:pPr>
            <a:endParaRPr sz="1600"/>
          </a:p>
        </p:txBody>
      </p:sp>
      <p:pic>
        <p:nvPicPr>
          <p:cNvPr id="297" name="Shape 297" descr="Resultado de imagen para nafta worker"/>
          <p:cNvPicPr preferRelativeResize="0"/>
          <p:nvPr/>
        </p:nvPicPr>
        <p:blipFill>
          <a:blip r:embed="rId3">
            <a:alphaModFix/>
          </a:blip>
          <a:stretch>
            <a:fillRect/>
          </a:stretch>
        </p:blipFill>
        <p:spPr>
          <a:xfrm>
            <a:off x="0" y="2705851"/>
            <a:ext cx="4333600" cy="2437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Shape 302" descr="Resultado de imagen para agricultor tlcan"/>
          <p:cNvPicPr preferRelativeResize="0"/>
          <p:nvPr/>
        </p:nvPicPr>
        <p:blipFill rotWithShape="1">
          <a:blip r:embed="rId3">
            <a:alphaModFix/>
          </a:blip>
          <a:srcRect l="12573" r="12581"/>
          <a:stretch/>
        </p:blipFill>
        <p:spPr>
          <a:xfrm>
            <a:off x="4011000" y="25"/>
            <a:ext cx="5133001" cy="5143500"/>
          </a:xfrm>
          <a:prstGeom prst="rect">
            <a:avLst/>
          </a:prstGeom>
          <a:noFill/>
          <a:ln>
            <a:noFill/>
          </a:ln>
        </p:spPr>
      </p:pic>
      <p:sp>
        <p:nvSpPr>
          <p:cNvPr id="303" name="Shape 303"/>
          <p:cNvSpPr txBox="1">
            <a:spLocks noGrp="1"/>
          </p:cNvSpPr>
          <p:nvPr>
            <p:ph type="ctrTitle"/>
          </p:nvPr>
        </p:nvSpPr>
        <p:spPr>
          <a:xfrm>
            <a:off x="315175" y="318675"/>
            <a:ext cx="3224400" cy="3020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solidFill>
                  <a:schemeClr val="dk2"/>
                </a:solidFill>
              </a:rPr>
              <a:t>Esto provocó...</a:t>
            </a:r>
            <a:endParaRPr>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descr="Imagen relacionada"/>
          <p:cNvPicPr preferRelativeResize="0"/>
          <p:nvPr/>
        </p:nvPicPr>
        <p:blipFill rotWithShape="1">
          <a:blip r:embed="rId3">
            <a:alphaModFix/>
          </a:blip>
          <a:srcRect l="16180" r="16173"/>
          <a:stretch/>
        </p:blipFill>
        <p:spPr>
          <a:xfrm>
            <a:off x="4011000" y="25"/>
            <a:ext cx="5132999" cy="5143501"/>
          </a:xfrm>
          <a:prstGeom prst="rect">
            <a:avLst/>
          </a:prstGeom>
          <a:noFill/>
          <a:ln>
            <a:noFill/>
          </a:ln>
        </p:spPr>
      </p:pic>
      <p:sp>
        <p:nvSpPr>
          <p:cNvPr id="309" name="Shape 309"/>
          <p:cNvSpPr txBox="1">
            <a:spLocks noGrp="1"/>
          </p:cNvSpPr>
          <p:nvPr>
            <p:ph type="ctrTitle"/>
          </p:nvPr>
        </p:nvSpPr>
        <p:spPr>
          <a:xfrm>
            <a:off x="315175" y="318675"/>
            <a:ext cx="3224400" cy="3020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solidFill>
                  <a:schemeClr val="dk2"/>
                </a:solidFill>
              </a:rPr>
              <a:t>Actualmente...</a:t>
            </a:r>
            <a:endParaRPr>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Bibliografía </a:t>
            </a:r>
            <a:endParaRPr/>
          </a:p>
        </p:txBody>
      </p:sp>
      <p:sp>
        <p:nvSpPr>
          <p:cNvPr id="315" name="Shape 315"/>
          <p:cNvSpPr txBox="1"/>
          <p:nvPr/>
        </p:nvSpPr>
        <p:spPr>
          <a:xfrm>
            <a:off x="399059" y="1270452"/>
            <a:ext cx="7771500" cy="31995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0000FF"/>
              </a:buClr>
              <a:buSzPts val="1400"/>
              <a:buChar char="●"/>
            </a:pPr>
            <a:r>
              <a:rPr lang="x-none">
                <a:solidFill>
                  <a:srgbClr val="0000FF"/>
                </a:solidFill>
              </a:rPr>
              <a:t>Frederick Mayer. (2017). La verdadera historia del TLCAN. 17/04/18, de Forbes Sitio web: </a:t>
            </a:r>
            <a:r>
              <a:rPr lang="x-none" u="sng">
                <a:solidFill>
                  <a:srgbClr val="0000FF"/>
                </a:solidFill>
                <a:hlinkClick r:id="rId3"/>
              </a:rPr>
              <a:t>https://www.forbes.com.mx/la-verdadera-historia-del-tlcan/</a:t>
            </a:r>
            <a:endParaRPr>
              <a:solidFill>
                <a:srgbClr val="0000FF"/>
              </a:solidFill>
            </a:endParaRPr>
          </a:p>
          <a:p>
            <a:pPr marL="457200" lvl="0" indent="-317500" rtl="0">
              <a:spcBef>
                <a:spcPts val="0"/>
              </a:spcBef>
              <a:spcAft>
                <a:spcPts val="0"/>
              </a:spcAft>
              <a:buClr>
                <a:srgbClr val="0000FF"/>
              </a:buClr>
              <a:buSzPts val="1400"/>
              <a:buChar char="●"/>
            </a:pPr>
            <a:r>
              <a:rPr lang="x-none">
                <a:solidFill>
                  <a:srgbClr val="0000FF"/>
                </a:solidFill>
              </a:rPr>
              <a:t>LENNY FLANK. (2015). UNA HISTORIA DEL TLCAN. 17/04/18, de wordpress Sitio web: </a:t>
            </a:r>
            <a:r>
              <a:rPr lang="x-none" u="sng">
                <a:solidFill>
                  <a:srgbClr val="0000FF"/>
                </a:solidFill>
                <a:hlinkClick r:id="rId4"/>
              </a:rPr>
              <a:t>https://lflank.wordpress.com/2015/09/15/a-history-of-nafta/</a:t>
            </a:r>
            <a:endParaRPr>
              <a:solidFill>
                <a:srgbClr val="0000FF"/>
              </a:solidFill>
            </a:endParaRPr>
          </a:p>
          <a:p>
            <a:pPr marL="0" lvl="0" indent="0" rtl="0">
              <a:spcBef>
                <a:spcPts val="0"/>
              </a:spcBef>
              <a:spcAft>
                <a:spcPts val="0"/>
              </a:spcAft>
              <a:buNone/>
            </a:pPr>
            <a:endParaRPr>
              <a:solidFill>
                <a:srgbClr val="0000FF"/>
              </a:solidFill>
            </a:endParaRPr>
          </a:p>
          <a:p>
            <a:pPr marL="457200" lvl="0" indent="-317500" rtl="0">
              <a:spcBef>
                <a:spcPts val="0"/>
              </a:spcBef>
              <a:spcAft>
                <a:spcPts val="0"/>
              </a:spcAft>
              <a:buClr>
                <a:srgbClr val="0000FF"/>
              </a:buClr>
              <a:buSzPts val="1400"/>
              <a:buChar char="●"/>
            </a:pPr>
            <a:r>
              <a:rPr lang="x-none" u="sng">
                <a:solidFill>
                  <a:srgbClr val="0000FF"/>
                </a:solidFill>
                <a:hlinkClick r:id="rId5"/>
              </a:rPr>
              <a:t>http://www.elfinanciero.com.mx/financial-times/puntos-clave-de-la-renegociacion-del-tlcan</a:t>
            </a:r>
            <a:endParaRPr>
              <a:solidFill>
                <a:srgbClr val="0000FF"/>
              </a:solidFill>
            </a:endParaRPr>
          </a:p>
          <a:p>
            <a:pPr marL="457200" lvl="0" indent="-317500" rtl="0">
              <a:spcBef>
                <a:spcPts val="0"/>
              </a:spcBef>
              <a:spcAft>
                <a:spcPts val="0"/>
              </a:spcAft>
              <a:buClr>
                <a:srgbClr val="0000FF"/>
              </a:buClr>
              <a:buSzPts val="1400"/>
              <a:buChar char="●"/>
            </a:pPr>
            <a:r>
              <a:rPr lang="x-none" u="sng">
                <a:solidFill>
                  <a:srgbClr val="0000FF"/>
                </a:solidFill>
                <a:hlinkClick r:id="rId6"/>
              </a:rPr>
              <a:t>http://www.eluniversal.com.mx/cartera/economia/enterate-que-piden-mexico-eu-y-canada-en-la-renegociacion-del-tlca</a:t>
            </a:r>
            <a:r>
              <a:rPr lang="x-none">
                <a:solidFill>
                  <a:srgbClr val="0000FF"/>
                </a:solidFill>
              </a:rPr>
              <a:t> </a:t>
            </a:r>
            <a:endParaRPr>
              <a:solidFill>
                <a:srgbClr val="0000FF"/>
              </a:solidFill>
            </a:endParaRPr>
          </a:p>
          <a:p>
            <a:pPr marL="457200" lvl="0" indent="-317500" algn="just" rtl="0">
              <a:lnSpc>
                <a:spcPct val="115000"/>
              </a:lnSpc>
              <a:spcBef>
                <a:spcPts val="0"/>
              </a:spcBef>
              <a:spcAft>
                <a:spcPts val="2000"/>
              </a:spcAft>
              <a:buSzPts val="1400"/>
              <a:buChar char="●"/>
            </a:pPr>
            <a:r>
              <a:rPr lang="x-none" u="sng">
                <a:solidFill>
                  <a:srgbClr val="0000FF"/>
                </a:solidFill>
                <a:latin typeface="Times New Roman"/>
                <a:ea typeface="Times New Roman"/>
                <a:cs typeface="Times New Roman"/>
                <a:sym typeface="Times New Roman"/>
                <a:hlinkClick r:id="rId7"/>
              </a:rPr>
              <a:t>http://www.tlcan.com.mx/certificado-de-origen.html</a:t>
            </a:r>
            <a:r>
              <a:rPr lang="x-none"/>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798025" y="710450"/>
            <a:ext cx="4034400" cy="504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¿Que es?</a:t>
            </a:r>
            <a:endParaRPr/>
          </a:p>
        </p:txBody>
      </p:sp>
      <p:sp>
        <p:nvSpPr>
          <p:cNvPr id="143" name="Shape 143">
            <a:hlinkClick r:id="rId3"/>
          </p:cNvPr>
          <p:cNvSpPr txBox="1">
            <a:spLocks noGrp="1"/>
          </p:cNvSpPr>
          <p:nvPr>
            <p:ph type="body" idx="1"/>
          </p:nvPr>
        </p:nvSpPr>
        <p:spPr>
          <a:xfrm>
            <a:off x="4470300" y="1214450"/>
            <a:ext cx="43620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r>
              <a:rPr lang="x-none" sz="1100">
                <a:solidFill>
                  <a:schemeClr val="dk1"/>
                </a:solidFill>
                <a:latin typeface="Times New Roman"/>
                <a:ea typeface="Times New Roman"/>
                <a:cs typeface="Times New Roman"/>
                <a:sym typeface="Times New Roman"/>
              </a:rPr>
              <a:t>El Tratado de Libre Comercio de América del Norte o </a:t>
            </a:r>
            <a:r>
              <a:rPr lang="x-none" sz="1100" b="1">
                <a:solidFill>
                  <a:schemeClr val="dk1"/>
                </a:solidFill>
                <a:latin typeface="Times New Roman"/>
                <a:ea typeface="Times New Roman"/>
                <a:cs typeface="Times New Roman"/>
                <a:sym typeface="Times New Roman"/>
              </a:rPr>
              <a:t>TLCAN</a:t>
            </a:r>
            <a:r>
              <a:rPr lang="x-none" sz="1100">
                <a:solidFill>
                  <a:schemeClr val="dk1"/>
                </a:solidFill>
                <a:latin typeface="Times New Roman"/>
                <a:ea typeface="Times New Roman"/>
                <a:cs typeface="Times New Roman"/>
                <a:sym typeface="Times New Roman"/>
              </a:rPr>
              <a:t> es un acuerdo comercial celebrado entre los tres países de América del Norte: Canadá, Estados Unidos de América y México.</a:t>
            </a:r>
            <a:endParaRPr sz="110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110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r>
              <a:rPr lang="x-none" sz="1100">
                <a:solidFill>
                  <a:schemeClr val="dk1"/>
                </a:solidFill>
                <a:latin typeface="Times New Roman"/>
                <a:ea typeface="Times New Roman"/>
                <a:cs typeface="Times New Roman"/>
                <a:sym typeface="Times New Roman"/>
              </a:rPr>
              <a:t>También se le conoce como </a:t>
            </a:r>
            <a:r>
              <a:rPr lang="x-none" sz="1100" b="1">
                <a:solidFill>
                  <a:schemeClr val="dk1"/>
                </a:solidFill>
                <a:latin typeface="Times New Roman"/>
                <a:ea typeface="Times New Roman"/>
                <a:cs typeface="Times New Roman"/>
                <a:sym typeface="Times New Roman"/>
              </a:rPr>
              <a:t>NAFTA</a:t>
            </a:r>
            <a:r>
              <a:rPr lang="x-none" sz="1100">
                <a:solidFill>
                  <a:schemeClr val="dk1"/>
                </a:solidFill>
                <a:latin typeface="Times New Roman"/>
                <a:ea typeface="Times New Roman"/>
                <a:cs typeface="Times New Roman"/>
                <a:sym typeface="Times New Roman"/>
              </a:rPr>
              <a:t>, que corresponde a las siglas en inglés de "North American Free Trade Agreement."</a:t>
            </a:r>
            <a:endParaRPr sz="110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r>
              <a:rPr lang="x-none" sz="1100">
                <a:solidFill>
                  <a:schemeClr val="dk1"/>
                </a:solidFill>
                <a:latin typeface="Times New Roman"/>
                <a:ea typeface="Times New Roman"/>
                <a:cs typeface="Times New Roman"/>
                <a:sym typeface="Times New Roman"/>
              </a:rPr>
              <a:t>El tratado fue firmado en noviembre de 1993 y entró en vigor el 1° de enero de 1994.</a:t>
            </a:r>
            <a:endParaRPr sz="110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r>
              <a:rPr lang="x-none" sz="1100">
                <a:solidFill>
                  <a:schemeClr val="dk1"/>
                </a:solidFill>
                <a:latin typeface="Times New Roman"/>
                <a:ea typeface="Times New Roman"/>
                <a:cs typeface="Times New Roman"/>
                <a:sym typeface="Times New Roman"/>
              </a:rPr>
              <a:t>El TLCAN se compone de un preámbulo y 22 capítulos agrupados en 8 secciones.</a:t>
            </a:r>
            <a:endParaRPr sz="1100">
              <a:solidFill>
                <a:schemeClr val="dk1"/>
              </a:solidFill>
              <a:latin typeface="Times New Roman"/>
              <a:ea typeface="Times New Roman"/>
              <a:cs typeface="Times New Roman"/>
              <a:sym typeface="Times New Roman"/>
            </a:endParaRPr>
          </a:p>
          <a:p>
            <a:pPr marL="0" lvl="0" indent="0" algn="just" rtl="0">
              <a:spcBef>
                <a:spcPts val="2000"/>
              </a:spcBef>
              <a:spcAft>
                <a:spcPts val="2000"/>
              </a:spcAft>
              <a:buClr>
                <a:schemeClr val="dk1"/>
              </a:buClr>
              <a:buSzPts val="1100"/>
              <a:buFont typeface="Arial"/>
              <a:buNone/>
            </a:pPr>
            <a:r>
              <a:rPr lang="x-none" sz="1100">
                <a:solidFill>
                  <a:schemeClr val="dk1"/>
                </a:solidFill>
                <a:latin typeface="Times New Roman"/>
                <a:ea typeface="Times New Roman"/>
                <a:cs typeface="Times New Roman"/>
                <a:sym typeface="Times New Roman"/>
              </a:rPr>
              <a:t>El TLCAN fue firmado en Ottawa (11 y 17 de diciembre de 1992), en Ciudad de México, D.F. (14 y 17 de diciembre de 1992) y en Washington, D.C. (8 y 17 de diciembre de 1992) y entró en vigor el 1 de enero de 1994.</a:t>
            </a:r>
            <a:br>
              <a:rPr lang="x-none" sz="1100">
                <a:solidFill>
                  <a:schemeClr val="dk1"/>
                </a:solidFill>
                <a:latin typeface="Times New Roman"/>
                <a:ea typeface="Times New Roman"/>
                <a:cs typeface="Times New Roman"/>
                <a:sym typeface="Times New Roman"/>
              </a:rPr>
            </a:br>
            <a:r>
              <a:rPr lang="x-none" sz="1100">
                <a:solidFill>
                  <a:schemeClr val="dk1"/>
                </a:solidFill>
                <a:latin typeface="Times New Roman"/>
                <a:ea typeface="Times New Roman"/>
                <a:cs typeface="Times New Roman"/>
                <a:sym typeface="Times New Roman"/>
              </a:rPr>
              <a:t/>
            </a:r>
            <a:br>
              <a:rPr lang="x-none" sz="1100">
                <a:solidFill>
                  <a:schemeClr val="dk1"/>
                </a:solidFill>
                <a:latin typeface="Times New Roman"/>
                <a:ea typeface="Times New Roman"/>
                <a:cs typeface="Times New Roman"/>
                <a:sym typeface="Times New Roman"/>
              </a:rPr>
            </a:br>
            <a:endParaRPr sz="1100">
              <a:solidFill>
                <a:schemeClr val="dk1"/>
              </a:solidFill>
              <a:latin typeface="Times New Roman"/>
              <a:ea typeface="Times New Roman"/>
              <a:cs typeface="Times New Roman"/>
              <a:sym typeface="Times New Roman"/>
            </a:endParaRPr>
          </a:p>
        </p:txBody>
      </p:sp>
      <p:pic>
        <p:nvPicPr>
          <p:cNvPr id="144" name="Shape 144"/>
          <p:cNvPicPr preferRelativeResize="0"/>
          <p:nvPr/>
        </p:nvPicPr>
        <p:blipFill>
          <a:blip r:embed="rId4">
            <a:alphaModFix/>
          </a:blip>
          <a:stretch>
            <a:fillRect/>
          </a:stretch>
        </p:blipFill>
        <p:spPr>
          <a:xfrm>
            <a:off x="-7" y="2"/>
            <a:ext cx="4470300" cy="5075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150" name="Shape 15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1" name="Shape 151"/>
          <p:cNvSpPr txBox="1">
            <a:spLocks noGrp="1"/>
          </p:cNvSpPr>
          <p:nvPr>
            <p:ph type="body" idx="1"/>
          </p:nvPr>
        </p:nvSpPr>
        <p:spPr>
          <a:xfrm>
            <a:off x="71200" y="1942875"/>
            <a:ext cx="3164100" cy="3027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x-none" sz="1200">
                <a:solidFill>
                  <a:srgbClr val="FFFFFF"/>
                </a:solidFill>
                <a:latin typeface="Times New Roman"/>
                <a:ea typeface="Times New Roman"/>
                <a:cs typeface="Times New Roman"/>
                <a:sym typeface="Times New Roman"/>
              </a:rPr>
              <a:t>El Secretariado del TLCAN es una organización única establecida de conformidad con el artículo 2002 de dicho acuerdo.</a:t>
            </a:r>
            <a:endParaRPr sz="1200">
              <a:solidFill>
                <a:srgbClr val="FFFFFF"/>
              </a:solidFill>
              <a:latin typeface="Times New Roman"/>
              <a:ea typeface="Times New Roman"/>
              <a:cs typeface="Times New Roman"/>
              <a:sym typeface="Times New Roman"/>
            </a:endParaRPr>
          </a:p>
          <a:p>
            <a:pPr marL="0" lvl="0" indent="0" algn="just" rtl="0">
              <a:spcBef>
                <a:spcPts val="2000"/>
              </a:spcBef>
              <a:spcAft>
                <a:spcPts val="0"/>
              </a:spcAft>
              <a:buNone/>
            </a:pPr>
            <a:r>
              <a:rPr lang="x-none" sz="1200">
                <a:solidFill>
                  <a:srgbClr val="FFFFFF"/>
                </a:solidFill>
                <a:latin typeface="Times New Roman"/>
                <a:ea typeface="Times New Roman"/>
                <a:cs typeface="Times New Roman"/>
                <a:sym typeface="Times New Roman"/>
              </a:rPr>
              <a:t>El Secretariado del TLCAN está conformado por:</a:t>
            </a:r>
            <a:endParaRPr sz="1200">
              <a:solidFill>
                <a:srgbClr val="FFFFFF"/>
              </a:solidFill>
              <a:latin typeface="Times New Roman"/>
              <a:ea typeface="Times New Roman"/>
              <a:cs typeface="Times New Roman"/>
              <a:sym typeface="Times New Roman"/>
            </a:endParaRPr>
          </a:p>
          <a:p>
            <a:pPr marL="0" lvl="0" indent="0" algn="just" rtl="0">
              <a:spcBef>
                <a:spcPts val="2000"/>
              </a:spcBef>
              <a:spcAft>
                <a:spcPts val="2000"/>
              </a:spcAft>
              <a:buClr>
                <a:schemeClr val="dk1"/>
              </a:buClr>
              <a:buSzPts val="1100"/>
              <a:buFont typeface="Arial"/>
              <a:buNone/>
            </a:pPr>
            <a:r>
              <a:rPr lang="x-none" sz="1200">
                <a:solidFill>
                  <a:srgbClr val="FFFFFF"/>
                </a:solidFill>
                <a:latin typeface="Times New Roman"/>
                <a:ea typeface="Times New Roman"/>
                <a:cs typeface="Times New Roman"/>
                <a:sym typeface="Times New Roman"/>
              </a:rPr>
              <a:t>La Sección Canadiense, ubicada en Ottawa;</a:t>
            </a:r>
            <a:br>
              <a:rPr lang="x-none" sz="1200">
                <a:solidFill>
                  <a:srgbClr val="FFFFFF"/>
                </a:solidFill>
                <a:latin typeface="Times New Roman"/>
                <a:ea typeface="Times New Roman"/>
                <a:cs typeface="Times New Roman"/>
                <a:sym typeface="Times New Roman"/>
              </a:rPr>
            </a:br>
            <a:r>
              <a:rPr lang="x-none" sz="1200">
                <a:solidFill>
                  <a:srgbClr val="FFFFFF"/>
                </a:solidFill>
                <a:latin typeface="Times New Roman"/>
                <a:ea typeface="Times New Roman"/>
                <a:cs typeface="Times New Roman"/>
                <a:sym typeface="Times New Roman"/>
              </a:rPr>
              <a:t>La Sección Mexicana, que se encuentra en México, D.F.; y</a:t>
            </a:r>
            <a:br>
              <a:rPr lang="x-none" sz="1200">
                <a:solidFill>
                  <a:srgbClr val="FFFFFF"/>
                </a:solidFill>
                <a:latin typeface="Times New Roman"/>
                <a:ea typeface="Times New Roman"/>
                <a:cs typeface="Times New Roman"/>
                <a:sym typeface="Times New Roman"/>
              </a:rPr>
            </a:br>
            <a:r>
              <a:rPr lang="x-none" sz="1200">
                <a:solidFill>
                  <a:srgbClr val="FFFFFF"/>
                </a:solidFill>
                <a:latin typeface="Times New Roman"/>
                <a:ea typeface="Times New Roman"/>
                <a:cs typeface="Times New Roman"/>
                <a:sym typeface="Times New Roman"/>
              </a:rPr>
              <a:t>La Sección Estadounidense, que se encuentra en Washington, D.C. </a:t>
            </a:r>
            <a:endParaRPr sz="1200">
              <a:solidFill>
                <a:srgbClr val="FFFFFF"/>
              </a:solidFill>
              <a:latin typeface="Times New Roman"/>
              <a:ea typeface="Times New Roman"/>
              <a:cs typeface="Times New Roman"/>
              <a:sym typeface="Times New Roman"/>
            </a:endParaRPr>
          </a:p>
        </p:txBody>
      </p:sp>
      <p:pic>
        <p:nvPicPr>
          <p:cNvPr id="152" name="Shape 152"/>
          <p:cNvPicPr preferRelativeResize="0"/>
          <p:nvPr/>
        </p:nvPicPr>
        <p:blipFill>
          <a:blip r:embed="rId4">
            <a:alphaModFix/>
          </a:blip>
          <a:stretch>
            <a:fillRect/>
          </a:stretch>
        </p:blipFill>
        <p:spPr>
          <a:xfrm>
            <a:off x="6314551" y="3549750"/>
            <a:ext cx="1421025" cy="1421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descr="El Tratado de libre comercio de América del Norte (TLCAN) consiste en un acuerdo comercial firmado en 1992 por los mandatarios de tres países: Canadá, Estados Unidos y México." title="¿Qué es el TLCAN?">
            <a:hlinkClick r:id="rId3"/>
          </p:cNvPr>
          <p:cNvPicPr preferRelativeResize="0"/>
          <p:nvPr/>
        </p:nvPicPr>
        <p:blipFill>
          <a:blip r:embed="rId4">
            <a:alphaModFix/>
          </a:blip>
          <a:stretch>
            <a:fillRect/>
          </a:stretch>
        </p:blipFill>
        <p:spPr>
          <a:xfrm>
            <a:off x="1727200" y="555625"/>
            <a:ext cx="5473700" cy="4105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p:cNvPicPr preferRelativeResize="0"/>
          <p:nvPr/>
        </p:nvPicPr>
        <p:blipFill>
          <a:blip r:embed="rId3">
            <a:alphaModFix/>
          </a:blip>
          <a:stretch>
            <a:fillRect/>
          </a:stretch>
        </p:blipFill>
        <p:spPr>
          <a:xfrm>
            <a:off x="5689600" y="122375"/>
            <a:ext cx="3403049" cy="2784300"/>
          </a:xfrm>
          <a:prstGeom prst="rect">
            <a:avLst/>
          </a:prstGeom>
          <a:noFill/>
          <a:ln>
            <a:noFill/>
          </a:ln>
        </p:spPr>
      </p:pic>
      <p:sp>
        <p:nvSpPr>
          <p:cNvPr id="163" name="Shape 163"/>
          <p:cNvSpPr txBox="1">
            <a:spLocks noGrp="1"/>
          </p:cNvSpPr>
          <p:nvPr>
            <p:ph type="title"/>
          </p:nvPr>
        </p:nvSpPr>
        <p:spPr>
          <a:xfrm>
            <a:off x="311700" y="3243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x-none"/>
              <a:t>Propósito </a:t>
            </a:r>
            <a:endParaRPr/>
          </a:p>
        </p:txBody>
      </p:sp>
      <p:sp>
        <p:nvSpPr>
          <p:cNvPr id="164" name="Shape 164"/>
          <p:cNvSpPr txBox="1">
            <a:spLocks noGrp="1"/>
          </p:cNvSpPr>
          <p:nvPr>
            <p:ph type="body" idx="1"/>
          </p:nvPr>
        </p:nvSpPr>
        <p:spPr>
          <a:xfrm>
            <a:off x="178350" y="1273125"/>
            <a:ext cx="5758800" cy="3416400"/>
          </a:xfrm>
          <a:prstGeom prst="rect">
            <a:avLst/>
          </a:prstGeom>
        </p:spPr>
        <p:txBody>
          <a:bodyPr spcFirstLastPara="1" wrap="square" lIns="91425" tIns="91425" rIns="91425" bIns="91425" anchor="t" anchorCtr="0">
            <a:noAutofit/>
          </a:bodyPr>
          <a:lstStyle/>
          <a:p>
            <a:pPr marL="457200" lvl="0" indent="-317500" algn="just" rtl="0">
              <a:spcBef>
                <a:spcPts val="0"/>
              </a:spcBef>
              <a:spcAft>
                <a:spcPts val="0"/>
              </a:spcAft>
              <a:buClr>
                <a:schemeClr val="dk1"/>
              </a:buClr>
              <a:buSzPts val="1400"/>
              <a:buFont typeface="Times New Roman"/>
              <a:buChar char="○"/>
            </a:pPr>
            <a:r>
              <a:rPr lang="x-none" sz="1400">
                <a:solidFill>
                  <a:schemeClr val="dk1"/>
                </a:solidFill>
                <a:latin typeface="Times New Roman"/>
                <a:ea typeface="Times New Roman"/>
                <a:cs typeface="Times New Roman"/>
                <a:sym typeface="Times New Roman"/>
              </a:rPr>
              <a:t>Favorecer la apertura comercial de América del Norte a través de la eliminación sistemática de la mayoría de las barreras arancelarias y no arancelarias del comercio y la inversión entre Canadá, Estados Unidos y México.</a:t>
            </a:r>
            <a:endParaRPr sz="1400">
              <a:solidFill>
                <a:schemeClr val="dk1"/>
              </a:solidFill>
              <a:latin typeface="Times New Roman"/>
              <a:ea typeface="Times New Roman"/>
              <a:cs typeface="Times New Roman"/>
              <a:sym typeface="Times New Roman"/>
            </a:endParaRPr>
          </a:p>
          <a:p>
            <a:pPr marL="457200" lvl="0" indent="-317500" algn="just" rtl="0">
              <a:spcBef>
                <a:spcPts val="0"/>
              </a:spcBef>
              <a:spcAft>
                <a:spcPts val="0"/>
              </a:spcAft>
              <a:buClr>
                <a:schemeClr val="dk1"/>
              </a:buClr>
              <a:buSzPts val="1400"/>
              <a:buFont typeface="Times New Roman"/>
              <a:buChar char="○"/>
            </a:pPr>
            <a:r>
              <a:rPr lang="x-none" sz="1400">
                <a:solidFill>
                  <a:schemeClr val="dk1"/>
                </a:solidFill>
                <a:latin typeface="Times New Roman"/>
                <a:ea typeface="Times New Roman"/>
                <a:cs typeface="Times New Roman"/>
                <a:sym typeface="Times New Roman"/>
              </a:rPr>
              <a:t>Promover condiciones de competencia leal en la zona de libre comercio.</a:t>
            </a:r>
            <a:endParaRPr sz="1400">
              <a:solidFill>
                <a:schemeClr val="dk1"/>
              </a:solidFill>
              <a:latin typeface="Times New Roman"/>
              <a:ea typeface="Times New Roman"/>
              <a:cs typeface="Times New Roman"/>
              <a:sym typeface="Times New Roman"/>
            </a:endParaRPr>
          </a:p>
          <a:p>
            <a:pPr marL="457200" lvl="0" indent="-317500" algn="just" rtl="0">
              <a:spcBef>
                <a:spcPts val="0"/>
              </a:spcBef>
              <a:spcAft>
                <a:spcPts val="0"/>
              </a:spcAft>
              <a:buClr>
                <a:schemeClr val="dk1"/>
              </a:buClr>
              <a:buSzPts val="1400"/>
              <a:buFont typeface="Times New Roman"/>
              <a:buChar char="○"/>
            </a:pPr>
            <a:r>
              <a:rPr lang="x-none" sz="1400">
                <a:solidFill>
                  <a:schemeClr val="dk1"/>
                </a:solidFill>
                <a:latin typeface="Times New Roman"/>
                <a:ea typeface="Times New Roman"/>
                <a:cs typeface="Times New Roman"/>
                <a:sym typeface="Times New Roman"/>
              </a:rPr>
              <a:t>Proteger los derechos de propiedad intelectual en los tres países miembros.</a:t>
            </a:r>
            <a:endParaRPr sz="1400">
              <a:solidFill>
                <a:schemeClr val="dk1"/>
              </a:solidFill>
              <a:latin typeface="Times New Roman"/>
              <a:ea typeface="Times New Roman"/>
              <a:cs typeface="Times New Roman"/>
              <a:sym typeface="Times New Roman"/>
            </a:endParaRPr>
          </a:p>
          <a:p>
            <a:pPr marL="457200" lvl="0" indent="-317500" algn="just" rtl="0">
              <a:spcBef>
                <a:spcPts val="0"/>
              </a:spcBef>
              <a:spcAft>
                <a:spcPts val="0"/>
              </a:spcAft>
              <a:buClr>
                <a:schemeClr val="dk1"/>
              </a:buClr>
              <a:buSzPts val="1400"/>
              <a:buFont typeface="Times New Roman"/>
              <a:buChar char="○"/>
            </a:pPr>
            <a:r>
              <a:rPr lang="x-none" sz="1400">
                <a:solidFill>
                  <a:schemeClr val="dk1"/>
                </a:solidFill>
                <a:latin typeface="Times New Roman"/>
                <a:ea typeface="Times New Roman"/>
                <a:cs typeface="Times New Roman"/>
                <a:sym typeface="Times New Roman"/>
              </a:rPr>
              <a:t>Establecer procedimientos eficaces para la aplicación y cumplimiento del Tratado y para la solución de controversias.</a:t>
            </a:r>
            <a:endParaRPr sz="1400">
              <a:solidFill>
                <a:schemeClr val="dk1"/>
              </a:solidFill>
              <a:latin typeface="Times New Roman"/>
              <a:ea typeface="Times New Roman"/>
              <a:cs typeface="Times New Roman"/>
              <a:sym typeface="Times New Roman"/>
            </a:endParaRPr>
          </a:p>
          <a:p>
            <a:pPr marL="457200" lvl="0" indent="-317500" algn="just" rtl="0">
              <a:spcBef>
                <a:spcPts val="0"/>
              </a:spcBef>
              <a:spcAft>
                <a:spcPts val="0"/>
              </a:spcAft>
              <a:buClr>
                <a:schemeClr val="dk1"/>
              </a:buClr>
              <a:buSzPts val="1400"/>
              <a:buFont typeface="Times New Roman"/>
              <a:buChar char="○"/>
            </a:pPr>
            <a:r>
              <a:rPr lang="x-none" sz="1400">
                <a:solidFill>
                  <a:schemeClr val="dk1"/>
                </a:solidFill>
                <a:latin typeface="Times New Roman"/>
                <a:ea typeface="Times New Roman"/>
                <a:cs typeface="Times New Roman"/>
                <a:sym typeface="Times New Roman"/>
              </a:rPr>
              <a:t>Promover la cooperación trilateral, regional y multilateral encaminada a ampliar y mejorar los beneficios del Tratado.</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03250" y="434925"/>
            <a:ext cx="8254500" cy="3416400"/>
          </a:xfrm>
          <a:prstGeom prst="rect">
            <a:avLst/>
          </a:prstGeom>
        </p:spPr>
        <p:txBody>
          <a:bodyPr spcFirstLastPara="1" wrap="square" lIns="91425" tIns="91425" rIns="91425" bIns="91425" anchor="t" anchorCtr="0">
            <a:noAutofit/>
          </a:bodyPr>
          <a:lstStyle/>
          <a:p>
            <a:pPr marL="457200" lvl="0" indent="-317500" algn="just" rtl="0">
              <a:spcBef>
                <a:spcPts val="0"/>
              </a:spcBef>
              <a:spcAft>
                <a:spcPts val="0"/>
              </a:spcAft>
              <a:buClr>
                <a:schemeClr val="dk1"/>
              </a:buClr>
              <a:buSzPts val="1400"/>
              <a:buFont typeface="Times New Roman"/>
              <a:buChar char="○"/>
            </a:pPr>
            <a:r>
              <a:rPr lang="x-none" sz="1400">
                <a:solidFill>
                  <a:schemeClr val="dk1"/>
                </a:solidFill>
                <a:latin typeface="Times New Roman"/>
                <a:ea typeface="Times New Roman"/>
                <a:cs typeface="Times New Roman"/>
                <a:sym typeface="Times New Roman"/>
              </a:rPr>
              <a:t>Eliminar obstáculos al comercio.</a:t>
            </a:r>
            <a:endParaRPr sz="1400">
              <a:solidFill>
                <a:schemeClr val="dk1"/>
              </a:solidFill>
              <a:latin typeface="Times New Roman"/>
              <a:ea typeface="Times New Roman"/>
              <a:cs typeface="Times New Roman"/>
              <a:sym typeface="Times New Roman"/>
            </a:endParaRPr>
          </a:p>
          <a:p>
            <a:pPr marL="457200" lvl="0" indent="-317500" algn="just" rtl="0">
              <a:spcBef>
                <a:spcPts val="0"/>
              </a:spcBef>
              <a:spcAft>
                <a:spcPts val="0"/>
              </a:spcAft>
              <a:buClr>
                <a:schemeClr val="dk1"/>
              </a:buClr>
              <a:buSzPts val="1400"/>
              <a:buFont typeface="Times New Roman"/>
              <a:buChar char="○"/>
            </a:pPr>
            <a:r>
              <a:rPr lang="x-none" sz="1400">
                <a:solidFill>
                  <a:schemeClr val="dk1"/>
                </a:solidFill>
                <a:latin typeface="Times New Roman"/>
                <a:ea typeface="Times New Roman"/>
                <a:cs typeface="Times New Roman"/>
                <a:sym typeface="Times New Roman"/>
              </a:rPr>
              <a:t>Facilitar la circulación transfronteriza de bienes y servicios entre los territorios de los tres países firmantes.</a:t>
            </a:r>
            <a:endParaRPr sz="1400">
              <a:solidFill>
                <a:schemeClr val="dk1"/>
              </a:solidFill>
              <a:latin typeface="Times New Roman"/>
              <a:ea typeface="Times New Roman"/>
              <a:cs typeface="Times New Roman"/>
              <a:sym typeface="Times New Roman"/>
            </a:endParaRPr>
          </a:p>
          <a:p>
            <a:pPr marL="457200" lvl="0" indent="-317500" algn="just" rtl="0">
              <a:spcBef>
                <a:spcPts val="0"/>
              </a:spcBef>
              <a:spcAft>
                <a:spcPts val="0"/>
              </a:spcAft>
              <a:buClr>
                <a:schemeClr val="dk1"/>
              </a:buClr>
              <a:buSzPts val="1400"/>
              <a:buFont typeface="Times New Roman"/>
              <a:buChar char="○"/>
            </a:pPr>
            <a:r>
              <a:rPr lang="x-none" sz="1400">
                <a:solidFill>
                  <a:schemeClr val="dk1"/>
                </a:solidFill>
                <a:latin typeface="Times New Roman"/>
                <a:ea typeface="Times New Roman"/>
                <a:cs typeface="Times New Roman"/>
                <a:sym typeface="Times New Roman"/>
              </a:rPr>
              <a:t>Aumentar las oportunidades de inversión en los tres países miembros.</a:t>
            </a:r>
            <a:endParaRPr sz="1400">
              <a:solidFill>
                <a:schemeClr val="dk1"/>
              </a:solidFill>
              <a:latin typeface="Times New Roman"/>
              <a:ea typeface="Times New Roman"/>
              <a:cs typeface="Times New Roman"/>
              <a:sym typeface="Times New Roman"/>
            </a:endParaRPr>
          </a:p>
          <a:p>
            <a:pPr marL="457200" lvl="0" indent="-317500" algn="just" rtl="0">
              <a:spcBef>
                <a:spcPts val="0"/>
              </a:spcBef>
              <a:spcAft>
                <a:spcPts val="0"/>
              </a:spcAft>
              <a:buClr>
                <a:schemeClr val="dk1"/>
              </a:buClr>
              <a:buSzPts val="1400"/>
              <a:buFont typeface="Times New Roman"/>
              <a:buChar char="○"/>
            </a:pPr>
            <a:r>
              <a:rPr lang="x-none" sz="1400">
                <a:solidFill>
                  <a:schemeClr val="dk1"/>
                </a:solidFill>
                <a:latin typeface="Times New Roman"/>
                <a:ea typeface="Times New Roman"/>
                <a:cs typeface="Times New Roman"/>
                <a:sym typeface="Times New Roman"/>
              </a:rPr>
              <a:t>El </a:t>
            </a:r>
            <a:r>
              <a:rPr lang="x-none" sz="1400" b="1">
                <a:solidFill>
                  <a:schemeClr val="dk1"/>
                </a:solidFill>
                <a:latin typeface="Times New Roman"/>
                <a:ea typeface="Times New Roman"/>
                <a:cs typeface="Times New Roman"/>
                <a:sym typeface="Times New Roman"/>
              </a:rPr>
              <a:t>TLCAN</a:t>
            </a:r>
            <a:r>
              <a:rPr lang="x-none" sz="1400">
                <a:solidFill>
                  <a:schemeClr val="dk1"/>
                </a:solidFill>
                <a:latin typeface="Times New Roman"/>
                <a:ea typeface="Times New Roman"/>
                <a:cs typeface="Times New Roman"/>
                <a:sym typeface="Times New Roman"/>
              </a:rPr>
              <a:t> establece entre los territorios de los tres países una “zona de libre comercio”, porque las reglas disponen cómo y cuándo se eliminarán las barreras arancelarias para conseguir la libre circulación de los productos y servicios entre las tres naciones; esto es, cómo y cuándo se eliminarán los permisos, las cuotas y las licencias, y particularmente las tarifas y los aranceles.</a:t>
            </a:r>
            <a:endParaRPr sz="1400"/>
          </a:p>
        </p:txBody>
      </p:sp>
      <p:pic>
        <p:nvPicPr>
          <p:cNvPr id="170" name="Shape 170"/>
          <p:cNvPicPr preferRelativeResize="0"/>
          <p:nvPr/>
        </p:nvPicPr>
        <p:blipFill>
          <a:blip r:embed="rId3">
            <a:alphaModFix/>
          </a:blip>
          <a:stretch>
            <a:fillRect/>
          </a:stretch>
        </p:blipFill>
        <p:spPr>
          <a:xfrm>
            <a:off x="3947825" y="2661848"/>
            <a:ext cx="4214375" cy="214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descr="Bill_Clinton_signing_Nafta"/>
          <p:cNvPicPr preferRelativeResize="0"/>
          <p:nvPr/>
        </p:nvPicPr>
        <p:blipFill rotWithShape="1">
          <a:blip r:embed="rId3">
            <a:alphaModFix amt="50000"/>
          </a:blip>
          <a:srcRect t="8881" b="8881"/>
          <a:stretch/>
        </p:blipFill>
        <p:spPr>
          <a:xfrm>
            <a:off x="0" y="0"/>
            <a:ext cx="9144005" cy="5143497"/>
          </a:xfrm>
          <a:prstGeom prst="rect">
            <a:avLst/>
          </a:prstGeom>
          <a:noFill/>
          <a:ln>
            <a:noFill/>
          </a:ln>
        </p:spPr>
      </p:pic>
      <p:sp>
        <p:nvSpPr>
          <p:cNvPr id="176" name="Shape 176"/>
          <p:cNvSpPr txBox="1">
            <a:spLocks noGrp="1"/>
          </p:cNvSpPr>
          <p:nvPr>
            <p:ph type="ctrTitle"/>
          </p:nvPr>
        </p:nvSpPr>
        <p:spPr>
          <a:xfrm>
            <a:off x="1569325" y="1041900"/>
            <a:ext cx="5759400" cy="2640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x-none"/>
              <a:t>Historia</a:t>
            </a:r>
            <a:endParaRPr/>
          </a:p>
        </p:txBody>
      </p:sp>
      <p:pic>
        <p:nvPicPr>
          <p:cNvPr id="177" name="Shape 177"/>
          <p:cNvPicPr preferRelativeResize="0"/>
          <p:nvPr/>
        </p:nvPicPr>
        <p:blipFill>
          <a:blip r:embed="rId4">
            <a:alphaModFix/>
          </a:blip>
          <a:stretch>
            <a:fillRect/>
          </a:stretch>
        </p:blipFill>
        <p:spPr>
          <a:xfrm>
            <a:off x="462310" y="3169208"/>
            <a:ext cx="1530325" cy="1530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478025"/>
            <a:ext cx="8054100" cy="64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x-none">
                <a:solidFill>
                  <a:schemeClr val="dk2"/>
                </a:solidFill>
              </a:rPr>
              <a:t>Después de la segunda guerra mundial...</a:t>
            </a:r>
            <a:endParaRPr>
              <a:solidFill>
                <a:schemeClr val="dk2"/>
              </a:solidFill>
            </a:endParaRPr>
          </a:p>
        </p:txBody>
      </p:sp>
      <p:sp>
        <p:nvSpPr>
          <p:cNvPr id="183" name="Shape 183"/>
          <p:cNvSpPr txBox="1">
            <a:spLocks noGrp="1"/>
          </p:cNvSpPr>
          <p:nvPr>
            <p:ph type="body" idx="1"/>
          </p:nvPr>
        </p:nvSpPr>
        <p:spPr>
          <a:xfrm>
            <a:off x="311700" y="1507025"/>
            <a:ext cx="3999900" cy="315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x-none" sz="1400">
                <a:solidFill>
                  <a:schemeClr val="dk2"/>
                </a:solidFill>
              </a:rPr>
              <a:t>Estados Unidos se convirtió en la única nación industrializada con una economía intacta, que no había sido bombardeada ni invadida. Como resultado, EE. UU. Disfrutó de un período de prosperidad en los años 50 y 60 que prácticamente no tenía precedentes en la historia. A lo largo de la Guerra Fría, los productos estadounidenses inundaron el mercado mundial y trajeron ganancias de casi cada cuarto del globo, un proceso que se generalizó y se le dio su propio sobrenombre: "Coca-colonización".</a:t>
            </a:r>
            <a:endParaRPr sz="1400">
              <a:solidFill>
                <a:schemeClr val="dk2"/>
              </a:solidFill>
            </a:endParaRPr>
          </a:p>
        </p:txBody>
      </p:sp>
      <p:sp>
        <p:nvSpPr>
          <p:cNvPr id="184" name="Shape 184"/>
          <p:cNvSpPr txBox="1">
            <a:spLocks noGrp="1"/>
          </p:cNvSpPr>
          <p:nvPr>
            <p:ph type="body" idx="2"/>
          </p:nvPr>
        </p:nvSpPr>
        <p:spPr>
          <a:xfrm>
            <a:off x="4832400" y="1507025"/>
            <a:ext cx="3999900" cy="315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x-none" sz="1400">
                <a:solidFill>
                  <a:schemeClr val="dk2"/>
                </a:solidFill>
              </a:rPr>
              <a:t>Pero en la década de 1970, las economías bombardeadas de Europa y Japón no solo se habían recuperado de su devastación, sino que se habían convertido en actores económicos mundiales para rivalizar con las corporaciones estadounidenses. El más destacado de ellos fue Japón, cuyas empresas de acero, electrónica y automóvil pronto capturaron una mayor participación de mercado en todo el mundo y expulsaron a las compañías estadounidenses. </a:t>
            </a:r>
            <a:endParaRPr sz="1400">
              <a:solidFill>
                <a:schemeClr val="dk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1886</Words>
  <Application>Microsoft Macintosh PowerPoint</Application>
  <PresentationFormat>Presentación en pantalla (16:9)</PresentationFormat>
  <Paragraphs>81</Paragraphs>
  <Slides>29</Slides>
  <Notes>29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Lato</vt:lpstr>
      <vt:lpstr>Times New Roman</vt:lpstr>
      <vt:lpstr>Simple Light</vt:lpstr>
      <vt:lpstr>Tratado de libre comercio de América del norte</vt:lpstr>
      <vt:lpstr>Contenido</vt:lpstr>
      <vt:lpstr>¿Que es?</vt:lpstr>
      <vt:lpstr>Presentación de PowerPoint</vt:lpstr>
      <vt:lpstr>Presentación de PowerPoint</vt:lpstr>
      <vt:lpstr>Propósito </vt:lpstr>
      <vt:lpstr>Presentación de PowerPoint</vt:lpstr>
      <vt:lpstr>Historia</vt:lpstr>
      <vt:lpstr>Después de la segunda guerra mundial...</vt:lpstr>
      <vt:lpstr>El resultado fue una guerra comercial global que se extendió durante los años 70 y principios de los 80. Para evitar las medidas proteccionistas de EE. UU.,  Las empresas japonesas y alemanas comenzaron a ubicar sus instalaciones de fabricación en los EE.UU .; en todo el mundo, las corporaciones comenzaron a fortalecer su posición internacional comprando otras compañías, y un gran número de marcas que alguna vez fueron prominentes fueron compradas o impulsadas por la guerra económica.  </vt:lpstr>
      <vt:lpstr>Presentación de PowerPoint</vt:lpstr>
      <vt:lpstr>Presentación de PowerPoint</vt:lpstr>
      <vt:lpstr>Principios</vt:lpstr>
      <vt:lpstr>Ventajas</vt:lpstr>
      <vt:lpstr>Desventajas </vt:lpstr>
      <vt:lpstr>Certificado De Origen</vt:lpstr>
      <vt:lpstr>Presentación de PowerPoint</vt:lpstr>
      <vt:lpstr>Presentación de PowerPoint</vt:lpstr>
      <vt:lpstr>Presentación de PowerPoint</vt:lpstr>
      <vt:lpstr>Renegociación </vt:lpstr>
      <vt:lpstr>Que pide cada país?</vt:lpstr>
      <vt:lpstr>Presentación de PowerPoint</vt:lpstr>
      <vt:lpstr>Presentación de PowerPoint</vt:lpstr>
      <vt:lpstr>Presentación de PowerPoint</vt:lpstr>
      <vt:lpstr>La posición de México en el TLCAN</vt:lpstr>
      <vt:lpstr>Expectativas al nacimiento del TLCAN</vt:lpstr>
      <vt:lpstr>Esto provocó...</vt:lpstr>
      <vt:lpstr>Actualmente...</vt:lpstr>
      <vt:lpstr>Bibliografía </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Tratado de libre comercio de América del norte</dc:title>
  <cp:lastModifiedBy>Usuario de Microsoft Office</cp:lastModifiedBy>
  <cp:revision>1</cp:revision>
  <dcterms:modified xsi:type="dcterms:W3CDTF">2018-05-10T17:06:12Z</dcterms:modified>
</cp:coreProperties>
</file>